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8" r:id="rId1"/>
  </p:sldMasterIdLst>
  <p:sldIdLst>
    <p:sldId id="256" r:id="rId2"/>
    <p:sldId id="257" r:id="rId3"/>
    <p:sldId id="268" r:id="rId4"/>
    <p:sldId id="267" r:id="rId5"/>
    <p:sldId id="258" r:id="rId6"/>
    <p:sldId id="259" r:id="rId7"/>
    <p:sldId id="271" r:id="rId8"/>
    <p:sldId id="272" r:id="rId9"/>
    <p:sldId id="273" r:id="rId10"/>
    <p:sldId id="275" r:id="rId11"/>
    <p:sldId id="282" r:id="rId12"/>
    <p:sldId id="283" r:id="rId13"/>
    <p:sldId id="284" r:id="rId14"/>
    <p:sldId id="285" r:id="rId15"/>
    <p:sldId id="281" r:id="rId16"/>
    <p:sldId id="277" r:id="rId17"/>
    <p:sldId id="286" r:id="rId18"/>
    <p:sldId id="28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B88C10-A846-42CF-BDF6-791F4A3E6467}" v="75" dt="2022-11-17T21:45:27.571"/>
    <p1510:client id="{D200BED8-FB36-9444-B8ED-946D9567477E}" v="856" dt="2022-11-18T10:31:06.3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5"/>
  </p:normalViewPr>
  <p:slideViewPr>
    <p:cSldViewPr snapToGrid="0">
      <p:cViewPr varScale="1">
        <p:scale>
          <a:sx n="121" d="100"/>
          <a:sy n="121" d="100"/>
        </p:scale>
        <p:origin x="2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ok Kaushik" userId="de8acc53-c7bc-4692-817b-035b9c9fdaf0" providerId="ADAL" clId="{A7B88C10-A846-42CF-BDF6-791F4A3E6467}"/>
    <pc:docChg chg="undo custSel modSld">
      <pc:chgData name="Asok Kaushik" userId="de8acc53-c7bc-4692-817b-035b9c9fdaf0" providerId="ADAL" clId="{A7B88C10-A846-42CF-BDF6-791F4A3E6467}" dt="2022-11-18T07:37:20.384" v="118" actId="207"/>
      <pc:docMkLst>
        <pc:docMk/>
      </pc:docMkLst>
      <pc:sldChg chg="modSp mod">
        <pc:chgData name="Asok Kaushik" userId="de8acc53-c7bc-4692-817b-035b9c9fdaf0" providerId="ADAL" clId="{A7B88C10-A846-42CF-BDF6-791F4A3E6467}" dt="2022-11-17T21:45:27.571" v="75" actId="27636"/>
        <pc:sldMkLst>
          <pc:docMk/>
          <pc:sldMk cId="249122636" sldId="256"/>
        </pc:sldMkLst>
        <pc:spChg chg="mod">
          <ac:chgData name="Asok Kaushik" userId="de8acc53-c7bc-4692-817b-035b9c9fdaf0" providerId="ADAL" clId="{A7B88C10-A846-42CF-BDF6-791F4A3E6467}" dt="2022-11-17T21:45:27.571" v="75" actId="27636"/>
          <ac:spMkLst>
            <pc:docMk/>
            <pc:sldMk cId="249122636" sldId="256"/>
            <ac:spMk id="3" creationId="{12268A95-999A-2580-0709-B7A992136F6A}"/>
          </ac:spMkLst>
        </pc:spChg>
      </pc:sldChg>
      <pc:sldChg chg="modSp mod">
        <pc:chgData name="Asok Kaushik" userId="de8acc53-c7bc-4692-817b-035b9c9fdaf0" providerId="ADAL" clId="{A7B88C10-A846-42CF-BDF6-791F4A3E6467}" dt="2022-11-18T07:26:26.900" v="116" actId="20577"/>
        <pc:sldMkLst>
          <pc:docMk/>
          <pc:sldMk cId="2044931217" sldId="271"/>
        </pc:sldMkLst>
        <pc:spChg chg="mod">
          <ac:chgData name="Asok Kaushik" userId="de8acc53-c7bc-4692-817b-035b9c9fdaf0" providerId="ADAL" clId="{A7B88C10-A846-42CF-BDF6-791F4A3E6467}" dt="2022-11-18T07:26:26.900" v="116" actId="20577"/>
          <ac:spMkLst>
            <pc:docMk/>
            <pc:sldMk cId="2044931217" sldId="271"/>
            <ac:spMk id="11" creationId="{8EC8BEE6-D6E6-3E4B-BD09-55A192C11900}"/>
          </ac:spMkLst>
        </pc:spChg>
      </pc:sldChg>
      <pc:sldChg chg="modSp mod">
        <pc:chgData name="Asok Kaushik" userId="de8acc53-c7bc-4692-817b-035b9c9fdaf0" providerId="ADAL" clId="{A7B88C10-A846-42CF-BDF6-791F4A3E6467}" dt="2022-11-18T07:28:25.958" v="117" actId="2711"/>
        <pc:sldMkLst>
          <pc:docMk/>
          <pc:sldMk cId="2370467336" sldId="273"/>
        </pc:sldMkLst>
        <pc:spChg chg="mod">
          <ac:chgData name="Asok Kaushik" userId="de8acc53-c7bc-4692-817b-035b9c9fdaf0" providerId="ADAL" clId="{A7B88C10-A846-42CF-BDF6-791F4A3E6467}" dt="2022-11-18T07:28:25.958" v="117" actId="2711"/>
          <ac:spMkLst>
            <pc:docMk/>
            <pc:sldMk cId="2370467336" sldId="273"/>
            <ac:spMk id="3" creationId="{B8B31198-50D1-31E7-9399-F8CF471E14B1}"/>
          </ac:spMkLst>
        </pc:spChg>
      </pc:sldChg>
      <pc:sldChg chg="addSp delSp modSp mod">
        <pc:chgData name="Asok Kaushik" userId="de8acc53-c7bc-4692-817b-035b9c9fdaf0" providerId="ADAL" clId="{A7B88C10-A846-42CF-BDF6-791F4A3E6467}" dt="2022-11-17T21:35:58.663" v="14" actId="27636"/>
        <pc:sldMkLst>
          <pc:docMk/>
          <pc:sldMk cId="1479316549" sldId="277"/>
        </pc:sldMkLst>
        <pc:spChg chg="add del mod">
          <ac:chgData name="Asok Kaushik" userId="de8acc53-c7bc-4692-817b-035b9c9fdaf0" providerId="ADAL" clId="{A7B88C10-A846-42CF-BDF6-791F4A3E6467}" dt="2022-11-17T21:35:58.663" v="14" actId="27636"/>
          <ac:spMkLst>
            <pc:docMk/>
            <pc:sldMk cId="1479316549" sldId="277"/>
            <ac:spMk id="2" creationId="{1DAB1461-8B19-98AD-E302-728DA1EFE2A8}"/>
          </ac:spMkLst>
        </pc:spChg>
      </pc:sldChg>
      <pc:sldChg chg="modSp mod">
        <pc:chgData name="Asok Kaushik" userId="de8acc53-c7bc-4692-817b-035b9c9fdaf0" providerId="ADAL" clId="{A7B88C10-A846-42CF-BDF6-791F4A3E6467}" dt="2022-11-18T07:37:20.384" v="118" actId="207"/>
        <pc:sldMkLst>
          <pc:docMk/>
          <pc:sldMk cId="2769861012" sldId="284"/>
        </pc:sldMkLst>
        <pc:spChg chg="mod">
          <ac:chgData name="Asok Kaushik" userId="de8acc53-c7bc-4692-817b-035b9c9fdaf0" providerId="ADAL" clId="{A7B88C10-A846-42CF-BDF6-791F4A3E6467}" dt="2022-11-18T07:37:20.384" v="118" actId="207"/>
          <ac:spMkLst>
            <pc:docMk/>
            <pc:sldMk cId="2769861012" sldId="284"/>
            <ac:spMk id="3" creationId="{D86A2463-823A-2FEB-9F21-68A98C238D78}"/>
          </ac:spMkLst>
        </pc:spChg>
      </pc:sldChg>
      <pc:sldChg chg="addSp modSp mod">
        <pc:chgData name="Asok Kaushik" userId="de8acc53-c7bc-4692-817b-035b9c9fdaf0" providerId="ADAL" clId="{A7B88C10-A846-42CF-BDF6-791F4A3E6467}" dt="2022-11-17T21:38:59.259" v="24" actId="1076"/>
        <pc:sldMkLst>
          <pc:docMk/>
          <pc:sldMk cId="833621233" sldId="286"/>
        </pc:sldMkLst>
        <pc:spChg chg="add mod">
          <ac:chgData name="Asok Kaushik" userId="de8acc53-c7bc-4692-817b-035b9c9fdaf0" providerId="ADAL" clId="{A7B88C10-A846-42CF-BDF6-791F4A3E6467}" dt="2022-11-17T21:38:59.259" v="24" actId="1076"/>
          <ac:spMkLst>
            <pc:docMk/>
            <pc:sldMk cId="833621233" sldId="286"/>
            <ac:spMk id="3" creationId="{EEE0F518-C1E3-AE78-77BC-464D8C722ABD}"/>
          </ac:spMkLst>
        </pc:spChg>
      </pc:sldChg>
    </pc:docChg>
  </pc:docChgLst>
  <pc:docChgLst>
    <pc:chgData name="Lodugu Nithesh Reddy" userId="3c290f3c-1f3a-4457-b64d-47898ee725c6" providerId="ADAL" clId="{D200BED8-FB36-9444-B8ED-946D9567477E}"/>
    <pc:docChg chg="undo custSel addSld delSld modSld sldOrd modMainMaster">
      <pc:chgData name="Lodugu Nithesh Reddy" userId="3c290f3c-1f3a-4457-b64d-47898ee725c6" providerId="ADAL" clId="{D200BED8-FB36-9444-B8ED-946D9567477E}" dt="2022-11-18T10:31:06.338" v="1253" actId="14100"/>
      <pc:docMkLst>
        <pc:docMk/>
      </pc:docMkLst>
      <pc:sldChg chg="addSp delSp modSp mod setBg setClrOvrMap">
        <pc:chgData name="Lodugu Nithesh Reddy" userId="3c290f3c-1f3a-4457-b64d-47898ee725c6" providerId="ADAL" clId="{D200BED8-FB36-9444-B8ED-946D9567477E}" dt="2022-11-18T10:16:00.214" v="1204" actId="114"/>
        <pc:sldMkLst>
          <pc:docMk/>
          <pc:sldMk cId="249122636" sldId="256"/>
        </pc:sldMkLst>
        <pc:spChg chg="mod">
          <ac:chgData name="Lodugu Nithesh Reddy" userId="3c290f3c-1f3a-4457-b64d-47898ee725c6" providerId="ADAL" clId="{D200BED8-FB36-9444-B8ED-946D9567477E}" dt="2022-11-17T21:49:26.328" v="786" actId="26606"/>
          <ac:spMkLst>
            <pc:docMk/>
            <pc:sldMk cId="249122636" sldId="256"/>
            <ac:spMk id="2" creationId="{CD288F52-AB53-CD4D-D930-167E10732BB3}"/>
          </ac:spMkLst>
        </pc:spChg>
        <pc:spChg chg="mod">
          <ac:chgData name="Lodugu Nithesh Reddy" userId="3c290f3c-1f3a-4457-b64d-47898ee725c6" providerId="ADAL" clId="{D200BED8-FB36-9444-B8ED-946D9567477E}" dt="2022-11-18T10:16:00.214" v="1204" actId="114"/>
          <ac:spMkLst>
            <pc:docMk/>
            <pc:sldMk cId="249122636" sldId="256"/>
            <ac:spMk id="3" creationId="{12268A95-999A-2580-0709-B7A992136F6A}"/>
          </ac:spMkLst>
        </pc:spChg>
        <pc:spChg chg="add del">
          <ac:chgData name="Lodugu Nithesh Reddy" userId="3c290f3c-1f3a-4457-b64d-47898ee725c6" providerId="ADAL" clId="{D200BED8-FB36-9444-B8ED-946D9567477E}" dt="2022-11-17T21:49:26.249" v="785" actId="26606"/>
          <ac:spMkLst>
            <pc:docMk/>
            <pc:sldMk cId="249122636" sldId="256"/>
            <ac:spMk id="6" creationId="{C1DD1A8A-57D5-4A81-AD04-532B043C5611}"/>
          </ac:spMkLst>
        </pc:spChg>
        <pc:spChg chg="add del">
          <ac:chgData name="Lodugu Nithesh Reddy" userId="3c290f3c-1f3a-4457-b64d-47898ee725c6" providerId="ADAL" clId="{D200BED8-FB36-9444-B8ED-946D9567477E}" dt="2022-11-17T21:49:26.249" v="785" actId="26606"/>
          <ac:spMkLst>
            <pc:docMk/>
            <pc:sldMk cId="249122636" sldId="256"/>
            <ac:spMk id="7" creationId="{007891EC-4501-44ED-A8C8-B11B6DB767AB}"/>
          </ac:spMkLst>
        </pc:spChg>
        <pc:spChg chg="add del">
          <ac:chgData name="Lodugu Nithesh Reddy" userId="3c290f3c-1f3a-4457-b64d-47898ee725c6" providerId="ADAL" clId="{D200BED8-FB36-9444-B8ED-946D9567477E}" dt="2022-11-17T21:49:06.579" v="783" actId="26606"/>
          <ac:spMkLst>
            <pc:docMk/>
            <pc:sldMk cId="249122636" sldId="256"/>
            <ac:spMk id="9" creationId="{74426AB7-D619-4515-962A-BC83909EC015}"/>
          </ac:spMkLst>
        </pc:spChg>
        <pc:spChg chg="add">
          <ac:chgData name="Lodugu Nithesh Reddy" userId="3c290f3c-1f3a-4457-b64d-47898ee725c6" providerId="ADAL" clId="{D200BED8-FB36-9444-B8ED-946D9567477E}" dt="2022-11-17T21:49:26.328" v="786" actId="26606"/>
          <ac:spMkLst>
            <pc:docMk/>
            <pc:sldMk cId="249122636" sldId="256"/>
            <ac:spMk id="10" creationId="{71B2258F-86CA-4D4D-8270-BC05FCDEBFB3}"/>
          </ac:spMkLst>
        </pc:spChg>
        <pc:spChg chg="add del">
          <ac:chgData name="Lodugu Nithesh Reddy" userId="3c290f3c-1f3a-4457-b64d-47898ee725c6" providerId="ADAL" clId="{D200BED8-FB36-9444-B8ED-946D9567477E}" dt="2022-11-17T21:49:06.579" v="783" actId="26606"/>
          <ac:spMkLst>
            <pc:docMk/>
            <pc:sldMk cId="249122636" sldId="256"/>
            <ac:spMk id="11" creationId="{DE47DF98-723F-4AAC-ABCF-CACBC438F78F}"/>
          </ac:spMkLst>
        </pc:spChg>
        <pc:picChg chg="add mod ord">
          <ac:chgData name="Lodugu Nithesh Reddy" userId="3c290f3c-1f3a-4457-b64d-47898ee725c6" providerId="ADAL" clId="{D200BED8-FB36-9444-B8ED-946D9567477E}" dt="2022-11-17T21:49:26.328" v="786" actId="26606"/>
          <ac:picMkLst>
            <pc:docMk/>
            <pc:sldMk cId="249122636" sldId="256"/>
            <ac:picMk id="4" creationId="{762A1CF7-5AD6-034F-848B-C753668612F0}"/>
          </ac:picMkLst>
        </pc:picChg>
        <pc:picChg chg="del">
          <ac:chgData name="Lodugu Nithesh Reddy" userId="3c290f3c-1f3a-4457-b64d-47898ee725c6" providerId="ADAL" clId="{D200BED8-FB36-9444-B8ED-946D9567477E}" dt="2022-11-17T21:48:44.263" v="779" actId="478"/>
          <ac:picMkLst>
            <pc:docMk/>
            <pc:sldMk cId="249122636" sldId="256"/>
            <ac:picMk id="8" creationId="{BCCE2E9F-B595-B73A-9FC5-15680FC37BA3}"/>
          </ac:picMkLst>
        </pc:picChg>
        <pc:cxnChg chg="add del">
          <ac:chgData name="Lodugu Nithesh Reddy" userId="3c290f3c-1f3a-4457-b64d-47898ee725c6" providerId="ADAL" clId="{D200BED8-FB36-9444-B8ED-946D9567477E}" dt="2022-11-17T21:49:06.579" v="783" actId="26606"/>
          <ac:cxnSpMkLst>
            <pc:docMk/>
            <pc:sldMk cId="249122636" sldId="256"/>
            <ac:cxnSpMk id="13" creationId="{EA29FC7C-9308-4FDE-8DCA-405668055B0F}"/>
          </ac:cxnSpMkLst>
        </pc:cxnChg>
      </pc:sldChg>
      <pc:sldChg chg="addSp delSp modSp setBg">
        <pc:chgData name="Lodugu Nithesh Reddy" userId="3c290f3c-1f3a-4457-b64d-47898ee725c6" providerId="ADAL" clId="{D200BED8-FB36-9444-B8ED-946D9567477E}" dt="2022-11-17T21:52:49.037" v="827" actId="1076"/>
        <pc:sldMkLst>
          <pc:docMk/>
          <pc:sldMk cId="3996240758" sldId="257"/>
        </pc:sldMkLst>
        <pc:spChg chg="del">
          <ac:chgData name="Lodugu Nithesh Reddy" userId="3c290f3c-1f3a-4457-b64d-47898ee725c6" providerId="ADAL" clId="{D200BED8-FB36-9444-B8ED-946D9567477E}" dt="2022-11-17T21:47:45.211" v="733" actId="478"/>
          <ac:spMkLst>
            <pc:docMk/>
            <pc:sldMk cId="3996240758" sldId="257"/>
            <ac:spMk id="2" creationId="{2A3D5893-07B3-9223-E2C0-670C492665EB}"/>
          </ac:spMkLst>
        </pc:spChg>
        <pc:spChg chg="add del mod">
          <ac:chgData name="Lodugu Nithesh Reddy" userId="3c290f3c-1f3a-4457-b64d-47898ee725c6" providerId="ADAL" clId="{D200BED8-FB36-9444-B8ED-946D9567477E}" dt="2022-11-17T21:47:55.625" v="739" actId="478"/>
          <ac:spMkLst>
            <pc:docMk/>
            <pc:sldMk cId="3996240758" sldId="257"/>
            <ac:spMk id="4" creationId="{6ED1CAFA-2013-8245-9D04-393A9C848730}"/>
          </ac:spMkLst>
        </pc:spChg>
        <pc:spChg chg="add mod">
          <ac:chgData name="Lodugu Nithesh Reddy" userId="3c290f3c-1f3a-4457-b64d-47898ee725c6" providerId="ADAL" clId="{D200BED8-FB36-9444-B8ED-946D9567477E}" dt="2022-11-17T21:50:45.220" v="809" actId="207"/>
          <ac:spMkLst>
            <pc:docMk/>
            <pc:sldMk cId="3996240758" sldId="257"/>
            <ac:spMk id="6" creationId="{7D98127B-346F-5D4A-AF15-7FBE0F87B8A4}"/>
          </ac:spMkLst>
        </pc:spChg>
        <pc:spChg chg="mod">
          <ac:chgData name="Lodugu Nithesh Reddy" userId="3c290f3c-1f3a-4457-b64d-47898ee725c6" providerId="ADAL" clId="{D200BED8-FB36-9444-B8ED-946D9567477E}" dt="2022-11-17T21:48:14.939" v="778" actId="1076"/>
          <ac:spMkLst>
            <pc:docMk/>
            <pc:sldMk cId="3996240758" sldId="257"/>
            <ac:spMk id="12" creationId="{791C83BC-7EEA-EA22-108D-FE31A306B2D1}"/>
          </ac:spMkLst>
        </pc:spChg>
        <pc:picChg chg="add del">
          <ac:chgData name="Lodugu Nithesh Reddy" userId="3c290f3c-1f3a-4457-b64d-47898ee725c6" providerId="ADAL" clId="{D200BED8-FB36-9444-B8ED-946D9567477E}" dt="2022-11-17T21:51:47.623" v="816" actId="478"/>
          <ac:picMkLst>
            <pc:docMk/>
            <pc:sldMk cId="3996240758" sldId="257"/>
            <ac:picMk id="5" creationId="{2A0A4988-001E-E19B-9833-6EA225D5FD04}"/>
          </ac:picMkLst>
        </pc:picChg>
        <pc:picChg chg="add mod modCrop">
          <ac:chgData name="Lodugu Nithesh Reddy" userId="3c290f3c-1f3a-4457-b64d-47898ee725c6" providerId="ADAL" clId="{D200BED8-FB36-9444-B8ED-946D9567477E}" dt="2022-11-17T21:52:23.745" v="824" actId="1076"/>
          <ac:picMkLst>
            <pc:docMk/>
            <pc:sldMk cId="3996240758" sldId="257"/>
            <ac:picMk id="7" creationId="{12EB69AF-975E-1A4E-90D8-7609C938046D}"/>
          </ac:picMkLst>
        </pc:picChg>
      </pc:sldChg>
      <pc:sldChg chg="modSp setBg">
        <pc:chgData name="Lodugu Nithesh Reddy" userId="3c290f3c-1f3a-4457-b64d-47898ee725c6" providerId="ADAL" clId="{D200BED8-FB36-9444-B8ED-946D9567477E}" dt="2022-11-18T10:31:06.338" v="1253" actId="14100"/>
        <pc:sldMkLst>
          <pc:docMk/>
          <pc:sldMk cId="907096255" sldId="258"/>
        </pc:sldMkLst>
        <pc:spChg chg="mod">
          <ac:chgData name="Lodugu Nithesh Reddy" userId="3c290f3c-1f3a-4457-b64d-47898ee725c6" providerId="ADAL" clId="{D200BED8-FB36-9444-B8ED-946D9567477E}" dt="2022-11-18T10:30:50.494" v="1250" actId="20577"/>
          <ac:spMkLst>
            <pc:docMk/>
            <pc:sldMk cId="907096255" sldId="258"/>
            <ac:spMk id="22" creationId="{43F93151-48C0-C8FD-DB43-EA371066BAA3}"/>
          </ac:spMkLst>
        </pc:spChg>
        <pc:spChg chg="mod">
          <ac:chgData name="Lodugu Nithesh Reddy" userId="3c290f3c-1f3a-4457-b64d-47898ee725c6" providerId="ADAL" clId="{D200BED8-FB36-9444-B8ED-946D9567477E}" dt="2022-11-18T10:31:06.338" v="1253" actId="14100"/>
          <ac:spMkLst>
            <pc:docMk/>
            <pc:sldMk cId="907096255" sldId="258"/>
            <ac:spMk id="34" creationId="{EC4651E6-1031-3DF8-1C97-B594D73827A4}"/>
          </ac:spMkLst>
        </pc:spChg>
      </pc:sldChg>
      <pc:sldChg chg="modSp setBg">
        <pc:chgData name="Lodugu Nithesh Reddy" userId="3c290f3c-1f3a-4457-b64d-47898ee725c6" providerId="ADAL" clId="{D200BED8-FB36-9444-B8ED-946D9567477E}" dt="2022-11-17T21:53:12.397" v="829" actId="207"/>
        <pc:sldMkLst>
          <pc:docMk/>
          <pc:sldMk cId="2448007808" sldId="259"/>
        </pc:sldMkLst>
        <pc:spChg chg="mod">
          <ac:chgData name="Lodugu Nithesh Reddy" userId="3c290f3c-1f3a-4457-b64d-47898ee725c6" providerId="ADAL" clId="{D200BED8-FB36-9444-B8ED-946D9567477E}" dt="2022-11-17T21:53:12.397" v="829" actId="207"/>
          <ac:spMkLst>
            <pc:docMk/>
            <pc:sldMk cId="2448007808" sldId="259"/>
            <ac:spMk id="2" creationId="{C17C0CC4-94A3-2B55-4462-420642EC8F35}"/>
          </ac:spMkLst>
        </pc:spChg>
      </pc:sldChg>
      <pc:sldChg chg="modSp setBg">
        <pc:chgData name="Lodugu Nithesh Reddy" userId="3c290f3c-1f3a-4457-b64d-47898ee725c6" providerId="ADAL" clId="{D200BED8-FB36-9444-B8ED-946D9567477E}" dt="2022-11-17T21:52:58.820" v="828" actId="207"/>
        <pc:sldMkLst>
          <pc:docMk/>
          <pc:sldMk cId="1142672769" sldId="267"/>
        </pc:sldMkLst>
        <pc:spChg chg="mod">
          <ac:chgData name="Lodugu Nithesh Reddy" userId="3c290f3c-1f3a-4457-b64d-47898ee725c6" providerId="ADAL" clId="{D200BED8-FB36-9444-B8ED-946D9567477E}" dt="2022-11-17T21:52:58.820" v="828" actId="207"/>
          <ac:spMkLst>
            <pc:docMk/>
            <pc:sldMk cId="1142672769" sldId="267"/>
            <ac:spMk id="6" creationId="{E26A0E75-5A04-6468-AB92-4A6853931AB1}"/>
          </ac:spMkLst>
        </pc:spChg>
      </pc:sldChg>
      <pc:sldChg chg="setBg">
        <pc:chgData name="Lodugu Nithesh Reddy" userId="3c290f3c-1f3a-4457-b64d-47898ee725c6" providerId="ADAL" clId="{D200BED8-FB36-9444-B8ED-946D9567477E}" dt="2022-11-17T21:52:49.037" v="827" actId="1076"/>
        <pc:sldMkLst>
          <pc:docMk/>
          <pc:sldMk cId="781848085" sldId="268"/>
        </pc:sldMkLst>
      </pc:sldChg>
      <pc:sldChg chg="addSp delSp modSp setBg">
        <pc:chgData name="Lodugu Nithesh Reddy" userId="3c290f3c-1f3a-4457-b64d-47898ee725c6" providerId="ADAL" clId="{D200BED8-FB36-9444-B8ED-946D9567477E}" dt="2022-11-17T21:52:49.037" v="827" actId="1076"/>
        <pc:sldMkLst>
          <pc:docMk/>
          <pc:sldMk cId="2044931217" sldId="271"/>
        </pc:sldMkLst>
        <pc:spChg chg="del">
          <ac:chgData name="Lodugu Nithesh Reddy" userId="3c290f3c-1f3a-4457-b64d-47898ee725c6" providerId="ADAL" clId="{D200BED8-FB36-9444-B8ED-946D9567477E}" dt="2022-11-17T21:37:21.242" v="342" actId="478"/>
          <ac:spMkLst>
            <pc:docMk/>
            <pc:sldMk cId="2044931217" sldId="271"/>
            <ac:spMk id="2" creationId="{2A3D5893-07B3-9223-E2C0-670C492665EB}"/>
          </ac:spMkLst>
        </pc:spChg>
        <pc:spChg chg="add del mod">
          <ac:chgData name="Lodugu Nithesh Reddy" userId="3c290f3c-1f3a-4457-b64d-47898ee725c6" providerId="ADAL" clId="{D200BED8-FB36-9444-B8ED-946D9567477E}" dt="2022-11-17T21:37:23.855" v="343" actId="478"/>
          <ac:spMkLst>
            <pc:docMk/>
            <pc:sldMk cId="2044931217" sldId="271"/>
            <ac:spMk id="4" creationId="{EC5B9580-035E-6945-AC87-D18B5C4E3645}"/>
          </ac:spMkLst>
        </pc:spChg>
        <pc:spChg chg="add mod">
          <ac:chgData name="Lodugu Nithesh Reddy" userId="3c290f3c-1f3a-4457-b64d-47898ee725c6" providerId="ADAL" clId="{D200BED8-FB36-9444-B8ED-946D9567477E}" dt="2022-11-17T21:38:14.877" v="371" actId="20577"/>
          <ac:spMkLst>
            <pc:docMk/>
            <pc:sldMk cId="2044931217" sldId="271"/>
            <ac:spMk id="5" creationId="{51812384-9081-804D-8E9D-18FD36FC91CA}"/>
          </ac:spMkLst>
        </pc:spChg>
        <pc:spChg chg="add mod">
          <ac:chgData name="Lodugu Nithesh Reddy" userId="3c290f3c-1f3a-4457-b64d-47898ee725c6" providerId="ADAL" clId="{D200BED8-FB36-9444-B8ED-946D9567477E}" dt="2022-11-17T21:43:31.758" v="673" actId="1076"/>
          <ac:spMkLst>
            <pc:docMk/>
            <pc:sldMk cId="2044931217" sldId="271"/>
            <ac:spMk id="7" creationId="{065F2C6B-F37D-A544-AE0D-3FE9B345F318}"/>
          </ac:spMkLst>
        </pc:spChg>
        <pc:spChg chg="add mod">
          <ac:chgData name="Lodugu Nithesh Reddy" userId="3c290f3c-1f3a-4457-b64d-47898ee725c6" providerId="ADAL" clId="{D200BED8-FB36-9444-B8ED-946D9567477E}" dt="2022-11-17T21:45:46.372" v="704" actId="1076"/>
          <ac:spMkLst>
            <pc:docMk/>
            <pc:sldMk cId="2044931217" sldId="271"/>
            <ac:spMk id="8" creationId="{FA1629E7-DF2E-BA4C-8979-C2BA1F60F7D5}"/>
          </ac:spMkLst>
        </pc:spChg>
        <pc:spChg chg="add mod">
          <ac:chgData name="Lodugu Nithesh Reddy" userId="3c290f3c-1f3a-4457-b64d-47898ee725c6" providerId="ADAL" clId="{D200BED8-FB36-9444-B8ED-946D9567477E}" dt="2022-11-17T21:43:41.367" v="676" actId="1076"/>
          <ac:spMkLst>
            <pc:docMk/>
            <pc:sldMk cId="2044931217" sldId="271"/>
            <ac:spMk id="9" creationId="{264AE9E2-3494-8F4E-83E6-4E83395195D1}"/>
          </ac:spMkLst>
        </pc:spChg>
        <pc:spChg chg="add mod">
          <ac:chgData name="Lodugu Nithesh Reddy" userId="3c290f3c-1f3a-4457-b64d-47898ee725c6" providerId="ADAL" clId="{D200BED8-FB36-9444-B8ED-946D9567477E}" dt="2022-11-17T21:42:13.040" v="618" actId="1076"/>
          <ac:spMkLst>
            <pc:docMk/>
            <pc:sldMk cId="2044931217" sldId="271"/>
            <ac:spMk id="10" creationId="{E308F439-0C62-C147-9938-05A9712DBCF8}"/>
          </ac:spMkLst>
        </pc:spChg>
        <pc:spChg chg="add mod">
          <ac:chgData name="Lodugu Nithesh Reddy" userId="3c290f3c-1f3a-4457-b64d-47898ee725c6" providerId="ADAL" clId="{D200BED8-FB36-9444-B8ED-946D9567477E}" dt="2022-11-17T21:46:13.394" v="708" actId="1076"/>
          <ac:spMkLst>
            <pc:docMk/>
            <pc:sldMk cId="2044931217" sldId="271"/>
            <ac:spMk id="11" creationId="{8EC8BEE6-D6E6-3E4B-BD09-55A192C11900}"/>
          </ac:spMkLst>
        </pc:spChg>
        <pc:spChg chg="add mod">
          <ac:chgData name="Lodugu Nithesh Reddy" userId="3c290f3c-1f3a-4457-b64d-47898ee725c6" providerId="ADAL" clId="{D200BED8-FB36-9444-B8ED-946D9567477E}" dt="2022-11-17T21:45:50.449" v="705" actId="1076"/>
          <ac:spMkLst>
            <pc:docMk/>
            <pc:sldMk cId="2044931217" sldId="271"/>
            <ac:spMk id="13" creationId="{BDDBF9F1-01E0-7E4B-906F-CFFD8B599FC0}"/>
          </ac:spMkLst>
        </pc:spChg>
        <pc:spChg chg="add mod">
          <ac:chgData name="Lodugu Nithesh Reddy" userId="3c290f3c-1f3a-4457-b64d-47898ee725c6" providerId="ADAL" clId="{D200BED8-FB36-9444-B8ED-946D9567477E}" dt="2022-11-17T21:43:51.494" v="678" actId="1076"/>
          <ac:spMkLst>
            <pc:docMk/>
            <pc:sldMk cId="2044931217" sldId="271"/>
            <ac:spMk id="14" creationId="{C75FFB0A-BA5D-D74D-8003-5B3CC42B7B9A}"/>
          </ac:spMkLst>
        </pc:spChg>
        <pc:spChg chg="add mod">
          <ac:chgData name="Lodugu Nithesh Reddy" userId="3c290f3c-1f3a-4457-b64d-47898ee725c6" providerId="ADAL" clId="{D200BED8-FB36-9444-B8ED-946D9567477E}" dt="2022-11-17T21:46:10.420" v="707" actId="1076"/>
          <ac:spMkLst>
            <pc:docMk/>
            <pc:sldMk cId="2044931217" sldId="271"/>
            <ac:spMk id="15" creationId="{816A4251-47EC-1F4C-B219-3F43AF02944C}"/>
          </ac:spMkLst>
        </pc:spChg>
        <pc:graphicFrameChg chg="mod modGraphic">
          <ac:chgData name="Lodugu Nithesh Reddy" userId="3c290f3c-1f3a-4457-b64d-47898ee725c6" providerId="ADAL" clId="{D200BED8-FB36-9444-B8ED-946D9567477E}" dt="2022-11-17T21:40:11.487" v="428" actId="1076"/>
          <ac:graphicFrameMkLst>
            <pc:docMk/>
            <pc:sldMk cId="2044931217" sldId="271"/>
            <ac:graphicFrameMk id="6" creationId="{E87267F8-F9C5-6F3D-D861-55571CAB246B}"/>
          </ac:graphicFrameMkLst>
        </pc:graphicFrameChg>
        <pc:cxnChg chg="add mod">
          <ac:chgData name="Lodugu Nithesh Reddy" userId="3c290f3c-1f3a-4457-b64d-47898ee725c6" providerId="ADAL" clId="{D200BED8-FB36-9444-B8ED-946D9567477E}" dt="2022-11-17T21:45:46.372" v="704" actId="1076"/>
          <ac:cxnSpMkLst>
            <pc:docMk/>
            <pc:sldMk cId="2044931217" sldId="271"/>
            <ac:cxnSpMk id="17" creationId="{8C46382B-1333-394E-A173-D852A54C42CD}"/>
          </ac:cxnSpMkLst>
        </pc:cxnChg>
        <pc:cxnChg chg="add mod">
          <ac:chgData name="Lodugu Nithesh Reddy" userId="3c290f3c-1f3a-4457-b64d-47898ee725c6" providerId="ADAL" clId="{D200BED8-FB36-9444-B8ED-946D9567477E}" dt="2022-11-17T21:45:50.449" v="705" actId="1076"/>
          <ac:cxnSpMkLst>
            <pc:docMk/>
            <pc:sldMk cId="2044931217" sldId="271"/>
            <ac:cxnSpMk id="19" creationId="{05A19C64-1E64-7547-AE8B-C5A347C2A0C0}"/>
          </ac:cxnSpMkLst>
        </pc:cxnChg>
        <pc:cxnChg chg="add mod">
          <ac:chgData name="Lodugu Nithesh Reddy" userId="3c290f3c-1f3a-4457-b64d-47898ee725c6" providerId="ADAL" clId="{D200BED8-FB36-9444-B8ED-946D9567477E}" dt="2022-11-17T21:46:10.420" v="707" actId="1076"/>
          <ac:cxnSpMkLst>
            <pc:docMk/>
            <pc:sldMk cId="2044931217" sldId="271"/>
            <ac:cxnSpMk id="20" creationId="{DCA0EF81-1FAB-CB42-A7E3-B2A31EE687E8}"/>
          </ac:cxnSpMkLst>
        </pc:cxnChg>
        <pc:cxnChg chg="add mod">
          <ac:chgData name="Lodugu Nithesh Reddy" userId="3c290f3c-1f3a-4457-b64d-47898ee725c6" providerId="ADAL" clId="{D200BED8-FB36-9444-B8ED-946D9567477E}" dt="2022-11-17T21:44:47.697" v="696" actId="14100"/>
          <ac:cxnSpMkLst>
            <pc:docMk/>
            <pc:sldMk cId="2044931217" sldId="271"/>
            <ac:cxnSpMk id="21" creationId="{5AA9F2CF-036F-3943-B0CB-484450573F1F}"/>
          </ac:cxnSpMkLst>
        </pc:cxnChg>
      </pc:sldChg>
      <pc:sldChg chg="delSp modSp setBg">
        <pc:chgData name="Lodugu Nithesh Reddy" userId="3c290f3c-1f3a-4457-b64d-47898ee725c6" providerId="ADAL" clId="{D200BED8-FB36-9444-B8ED-946D9567477E}" dt="2022-11-17T21:53:37.024" v="834" actId="207"/>
        <pc:sldMkLst>
          <pc:docMk/>
          <pc:sldMk cId="1576608738" sldId="272"/>
        </pc:sldMkLst>
        <pc:spChg chg="mod">
          <ac:chgData name="Lodugu Nithesh Reddy" userId="3c290f3c-1f3a-4457-b64d-47898ee725c6" providerId="ADAL" clId="{D200BED8-FB36-9444-B8ED-946D9567477E}" dt="2022-11-17T21:53:37.024" v="834" actId="207"/>
          <ac:spMkLst>
            <pc:docMk/>
            <pc:sldMk cId="1576608738" sldId="272"/>
            <ac:spMk id="2" creationId="{2A3D5893-07B3-9223-E2C0-670C492665EB}"/>
          </ac:spMkLst>
        </pc:spChg>
        <pc:spChg chg="del mod">
          <ac:chgData name="Lodugu Nithesh Reddy" userId="3c290f3c-1f3a-4457-b64d-47898ee725c6" providerId="ADAL" clId="{D200BED8-FB36-9444-B8ED-946D9567477E}" dt="2022-11-17T21:53:34.107" v="833" actId="478"/>
          <ac:spMkLst>
            <pc:docMk/>
            <pc:sldMk cId="1576608738" sldId="272"/>
            <ac:spMk id="12" creationId="{791C83BC-7EEA-EA22-108D-FE31A306B2D1}"/>
          </ac:spMkLst>
        </pc:spChg>
      </pc:sldChg>
      <pc:sldChg chg="setBg">
        <pc:chgData name="Lodugu Nithesh Reddy" userId="3c290f3c-1f3a-4457-b64d-47898ee725c6" providerId="ADAL" clId="{D200BED8-FB36-9444-B8ED-946D9567477E}" dt="2022-11-17T21:52:49.037" v="827" actId="1076"/>
        <pc:sldMkLst>
          <pc:docMk/>
          <pc:sldMk cId="2370467336" sldId="273"/>
        </pc:sldMkLst>
      </pc:sldChg>
      <pc:sldChg chg="addSp delSp modSp setBg">
        <pc:chgData name="Lodugu Nithesh Reddy" userId="3c290f3c-1f3a-4457-b64d-47898ee725c6" providerId="ADAL" clId="{D200BED8-FB36-9444-B8ED-946D9567477E}" dt="2022-11-17T21:54:01.694" v="848" actId="207"/>
        <pc:sldMkLst>
          <pc:docMk/>
          <pc:sldMk cId="3367801034" sldId="275"/>
        </pc:sldMkLst>
        <pc:spChg chg="mod">
          <ac:chgData name="Lodugu Nithesh Reddy" userId="3c290f3c-1f3a-4457-b64d-47898ee725c6" providerId="ADAL" clId="{D200BED8-FB36-9444-B8ED-946D9567477E}" dt="2022-11-17T21:54:01.694" v="848" actId="207"/>
          <ac:spMkLst>
            <pc:docMk/>
            <pc:sldMk cId="3367801034" sldId="275"/>
            <ac:spMk id="2" creationId="{2A3D5893-07B3-9223-E2C0-670C492665EB}"/>
          </ac:spMkLst>
        </pc:spChg>
        <pc:spChg chg="mod">
          <ac:chgData name="Lodugu Nithesh Reddy" userId="3c290f3c-1f3a-4457-b64d-47898ee725c6" providerId="ADAL" clId="{D200BED8-FB36-9444-B8ED-946D9567477E}" dt="2022-11-17T21:22:20.880" v="16" actId="20577"/>
          <ac:spMkLst>
            <pc:docMk/>
            <pc:sldMk cId="3367801034" sldId="275"/>
            <ac:spMk id="6" creationId="{4815ABB6-A081-EAC9-FB2F-929CF428A894}"/>
          </ac:spMkLst>
        </pc:spChg>
        <pc:spChg chg="mod">
          <ac:chgData name="Lodugu Nithesh Reddy" userId="3c290f3c-1f3a-4457-b64d-47898ee725c6" providerId="ADAL" clId="{D200BED8-FB36-9444-B8ED-946D9567477E}" dt="2022-11-17T21:54:01.694" v="848" actId="207"/>
          <ac:spMkLst>
            <pc:docMk/>
            <pc:sldMk cId="3367801034" sldId="275"/>
            <ac:spMk id="7" creationId="{7EAD14BD-A4D8-9F7B-290E-D590E688C794}"/>
          </ac:spMkLst>
        </pc:spChg>
        <pc:spChg chg="mod">
          <ac:chgData name="Lodugu Nithesh Reddy" userId="3c290f3c-1f3a-4457-b64d-47898ee725c6" providerId="ADAL" clId="{D200BED8-FB36-9444-B8ED-946D9567477E}" dt="2022-11-17T21:54:01.694" v="848" actId="207"/>
          <ac:spMkLst>
            <pc:docMk/>
            <pc:sldMk cId="3367801034" sldId="275"/>
            <ac:spMk id="8" creationId="{B1160D3B-763A-BC85-37F1-8963647D5FD3}"/>
          </ac:spMkLst>
        </pc:spChg>
        <pc:spChg chg="mod">
          <ac:chgData name="Lodugu Nithesh Reddy" userId="3c290f3c-1f3a-4457-b64d-47898ee725c6" providerId="ADAL" clId="{D200BED8-FB36-9444-B8ED-946D9567477E}" dt="2022-11-17T21:23:21.215" v="32" actId="20577"/>
          <ac:spMkLst>
            <pc:docMk/>
            <pc:sldMk cId="3367801034" sldId="275"/>
            <ac:spMk id="11" creationId="{6AAFEB7E-F6C3-A0B7-C317-CD5B2657C75A}"/>
          </ac:spMkLst>
        </pc:spChg>
        <pc:spChg chg="mod">
          <ac:chgData name="Lodugu Nithesh Reddy" userId="3c290f3c-1f3a-4457-b64d-47898ee725c6" providerId="ADAL" clId="{D200BED8-FB36-9444-B8ED-946D9567477E}" dt="2022-11-17T21:54:01.694" v="848" actId="207"/>
          <ac:spMkLst>
            <pc:docMk/>
            <pc:sldMk cId="3367801034" sldId="275"/>
            <ac:spMk id="13" creationId="{EEF4C340-EAFE-152B-FC52-A0EC9964ED9B}"/>
          </ac:spMkLst>
        </pc:spChg>
        <pc:graphicFrameChg chg="mod modGraphic">
          <ac:chgData name="Lodugu Nithesh Reddy" userId="3c290f3c-1f3a-4457-b64d-47898ee725c6" providerId="ADAL" clId="{D200BED8-FB36-9444-B8ED-946D9567477E}" dt="2022-11-17T21:23:14.972" v="24" actId="2711"/>
          <ac:graphicFrameMkLst>
            <pc:docMk/>
            <pc:sldMk cId="3367801034" sldId="275"/>
            <ac:graphicFrameMk id="5" creationId="{A17B21D8-DBAA-19B1-AB4D-5472B96D05E2}"/>
          </ac:graphicFrameMkLst>
        </pc:graphicFrameChg>
        <pc:picChg chg="add mod">
          <ac:chgData name="Lodugu Nithesh Reddy" userId="3c290f3c-1f3a-4457-b64d-47898ee725c6" providerId="ADAL" clId="{D200BED8-FB36-9444-B8ED-946D9567477E}" dt="2022-11-17T21:22:09.515" v="4" actId="14100"/>
          <ac:picMkLst>
            <pc:docMk/>
            <pc:sldMk cId="3367801034" sldId="275"/>
            <ac:picMk id="14" creationId="{9857C0BB-7792-9F48-8C7D-27B90062A573}"/>
          </ac:picMkLst>
        </pc:picChg>
        <pc:picChg chg="add mod">
          <ac:chgData name="Lodugu Nithesh Reddy" userId="3c290f3c-1f3a-4457-b64d-47898ee725c6" providerId="ADAL" clId="{D200BED8-FB36-9444-B8ED-946D9567477E}" dt="2022-11-17T21:22:45.345" v="21" actId="14100"/>
          <ac:picMkLst>
            <pc:docMk/>
            <pc:sldMk cId="3367801034" sldId="275"/>
            <ac:picMk id="15" creationId="{593A36D5-9007-A340-98B3-FD60B6F3FE7E}"/>
          </ac:picMkLst>
        </pc:picChg>
        <pc:picChg chg="del">
          <ac:chgData name="Lodugu Nithesh Reddy" userId="3c290f3c-1f3a-4457-b64d-47898ee725c6" providerId="ADAL" clId="{D200BED8-FB36-9444-B8ED-946D9567477E}" dt="2022-11-17T21:22:05.723" v="3" actId="478"/>
          <ac:picMkLst>
            <pc:docMk/>
            <pc:sldMk cId="3367801034" sldId="275"/>
            <ac:picMk id="1026" creationId="{47E17803-6AA4-55C4-DD2A-7E08EDB1EA9A}"/>
          </ac:picMkLst>
        </pc:picChg>
        <pc:picChg chg="del">
          <ac:chgData name="Lodugu Nithesh Reddy" userId="3c290f3c-1f3a-4457-b64d-47898ee725c6" providerId="ADAL" clId="{D200BED8-FB36-9444-B8ED-946D9567477E}" dt="2022-11-17T21:22:31.050" v="17" actId="478"/>
          <ac:picMkLst>
            <pc:docMk/>
            <pc:sldMk cId="3367801034" sldId="275"/>
            <ac:picMk id="1028" creationId="{933691B1-D339-4133-1358-2FA6103F833F}"/>
          </ac:picMkLst>
        </pc:picChg>
      </pc:sldChg>
      <pc:sldChg chg="addSp delSp modSp setBg">
        <pc:chgData name="Lodugu Nithesh Reddy" userId="3c290f3c-1f3a-4457-b64d-47898ee725c6" providerId="ADAL" clId="{D200BED8-FB36-9444-B8ED-946D9567477E}" dt="2022-11-18T10:14:49.169" v="1174" actId="20577"/>
        <pc:sldMkLst>
          <pc:docMk/>
          <pc:sldMk cId="1479316549" sldId="277"/>
        </pc:sldMkLst>
        <pc:spChg chg="del">
          <ac:chgData name="Lodugu Nithesh Reddy" userId="3c290f3c-1f3a-4457-b64d-47898ee725c6" providerId="ADAL" clId="{D200BED8-FB36-9444-B8ED-946D9567477E}" dt="2022-11-17T21:36:03.768" v="309" actId="478"/>
          <ac:spMkLst>
            <pc:docMk/>
            <pc:sldMk cId="1479316549" sldId="277"/>
            <ac:spMk id="2" creationId="{1DAB1461-8B19-98AD-E302-728DA1EFE2A8}"/>
          </ac:spMkLst>
        </pc:spChg>
        <pc:spChg chg="del">
          <ac:chgData name="Lodugu Nithesh Reddy" userId="3c290f3c-1f3a-4457-b64d-47898ee725c6" providerId="ADAL" clId="{D200BED8-FB36-9444-B8ED-946D9567477E}" dt="2022-11-17T21:33:28.559" v="221" actId="478"/>
          <ac:spMkLst>
            <pc:docMk/>
            <pc:sldMk cId="1479316549" sldId="277"/>
            <ac:spMk id="2" creationId="{2A3D5893-07B3-9223-E2C0-670C492665EB}"/>
          </ac:spMkLst>
        </pc:spChg>
        <pc:spChg chg="add mod">
          <ac:chgData name="Lodugu Nithesh Reddy" userId="3c290f3c-1f3a-4457-b64d-47898ee725c6" providerId="ADAL" clId="{D200BED8-FB36-9444-B8ED-946D9567477E}" dt="2022-11-17T21:55:05.767" v="854" actId="207"/>
          <ac:spMkLst>
            <pc:docMk/>
            <pc:sldMk cId="1479316549" sldId="277"/>
            <ac:spMk id="7" creationId="{4405194D-1662-A84F-B778-C10FE11D8F1B}"/>
          </ac:spMkLst>
        </pc:spChg>
        <pc:spChg chg="add mod">
          <ac:chgData name="Lodugu Nithesh Reddy" userId="3c290f3c-1f3a-4457-b64d-47898ee725c6" providerId="ADAL" clId="{D200BED8-FB36-9444-B8ED-946D9567477E}" dt="2022-11-18T10:14:25.209" v="1173" actId="20577"/>
          <ac:spMkLst>
            <pc:docMk/>
            <pc:sldMk cId="1479316549" sldId="277"/>
            <ac:spMk id="8" creationId="{858A9679-5596-274E-9F23-F295A3E14A81}"/>
          </ac:spMkLst>
        </pc:spChg>
        <pc:spChg chg="add del mod">
          <ac:chgData name="Lodugu Nithesh Reddy" userId="3c290f3c-1f3a-4457-b64d-47898ee725c6" providerId="ADAL" clId="{D200BED8-FB36-9444-B8ED-946D9567477E}" dt="2022-11-17T21:33:33.733" v="222" actId="478"/>
          <ac:spMkLst>
            <pc:docMk/>
            <pc:sldMk cId="1479316549" sldId="277"/>
            <ac:spMk id="8" creationId="{0DF09F5C-797B-094D-8616-38B543F1F54A}"/>
          </ac:spMkLst>
        </pc:spChg>
        <pc:spChg chg="add mod">
          <ac:chgData name="Lodugu Nithesh Reddy" userId="3c290f3c-1f3a-4457-b64d-47898ee725c6" providerId="ADAL" clId="{D200BED8-FB36-9444-B8ED-946D9567477E}" dt="2022-11-18T10:14:49.169" v="1174" actId="20577"/>
          <ac:spMkLst>
            <pc:docMk/>
            <pc:sldMk cId="1479316549" sldId="277"/>
            <ac:spMk id="9" creationId="{822BB708-EE80-B24E-AB19-73FA46D57231}"/>
          </ac:spMkLst>
        </pc:spChg>
        <pc:spChg chg="del mod">
          <ac:chgData name="Lodugu Nithesh Reddy" userId="3c290f3c-1f3a-4457-b64d-47898ee725c6" providerId="ADAL" clId="{D200BED8-FB36-9444-B8ED-946D9567477E}" dt="2022-11-17T21:36:50.760" v="336" actId="478"/>
          <ac:spMkLst>
            <pc:docMk/>
            <pc:sldMk cId="1479316549" sldId="277"/>
            <ac:spMk id="12" creationId="{791C83BC-7EEA-EA22-108D-FE31A306B2D1}"/>
          </ac:spMkLst>
        </pc:spChg>
        <pc:graphicFrameChg chg="del">
          <ac:chgData name="Lodugu Nithesh Reddy" userId="3c290f3c-1f3a-4457-b64d-47898ee725c6" providerId="ADAL" clId="{D200BED8-FB36-9444-B8ED-946D9567477E}" dt="2022-11-17T21:32:24.165" v="211" actId="478"/>
          <ac:graphicFrameMkLst>
            <pc:docMk/>
            <pc:sldMk cId="1479316549" sldId="277"/>
            <ac:graphicFrameMk id="3" creationId="{85EFE150-91F8-47A4-41AF-AF19203B6B7F}"/>
          </ac:graphicFrameMkLst>
        </pc:graphicFrameChg>
        <pc:graphicFrameChg chg="del">
          <ac:chgData name="Lodugu Nithesh Reddy" userId="3c290f3c-1f3a-4457-b64d-47898ee725c6" providerId="ADAL" clId="{D200BED8-FB36-9444-B8ED-946D9567477E}" dt="2022-11-17T21:33:48.105" v="255" actId="478"/>
          <ac:graphicFrameMkLst>
            <pc:docMk/>
            <pc:sldMk cId="1479316549" sldId="277"/>
            <ac:graphicFrameMk id="4" creationId="{FE737F6E-F3F8-E4DB-007A-AB9D811B4919}"/>
          </ac:graphicFrameMkLst>
        </pc:graphicFrameChg>
        <pc:graphicFrameChg chg="add mod modGraphic">
          <ac:chgData name="Lodugu Nithesh Reddy" userId="3c290f3c-1f3a-4457-b64d-47898ee725c6" providerId="ADAL" clId="{D200BED8-FB36-9444-B8ED-946D9567477E}" dt="2022-11-18T10:12:03.339" v="1121" actId="20577"/>
          <ac:graphicFrameMkLst>
            <pc:docMk/>
            <pc:sldMk cId="1479316549" sldId="277"/>
            <ac:graphicFrameMk id="5" creationId="{2B1856EC-9CA8-804C-ABA6-D96797F36EF2}"/>
          </ac:graphicFrameMkLst>
        </pc:graphicFrameChg>
        <pc:graphicFrameChg chg="add mod modGraphic">
          <ac:chgData name="Lodugu Nithesh Reddy" userId="3c290f3c-1f3a-4457-b64d-47898ee725c6" providerId="ADAL" clId="{D200BED8-FB36-9444-B8ED-946D9567477E}" dt="2022-11-18T10:13:29.758" v="1151" actId="207"/>
          <ac:graphicFrameMkLst>
            <pc:docMk/>
            <pc:sldMk cId="1479316549" sldId="277"/>
            <ac:graphicFrameMk id="6" creationId="{43B36CCA-41FB-0B48-8E96-9CF5C5B8E5A4}"/>
          </ac:graphicFrameMkLst>
        </pc:graphicFrameChg>
      </pc:sldChg>
      <pc:sldChg chg="addSp delSp modSp del">
        <pc:chgData name="Lodugu Nithesh Reddy" userId="3c290f3c-1f3a-4457-b64d-47898ee725c6" providerId="ADAL" clId="{D200BED8-FB36-9444-B8ED-946D9567477E}" dt="2022-11-17T21:34:42.769" v="264" actId="2696"/>
        <pc:sldMkLst>
          <pc:docMk/>
          <pc:sldMk cId="4243427245" sldId="280"/>
        </pc:sldMkLst>
        <pc:spChg chg="del">
          <ac:chgData name="Lodugu Nithesh Reddy" userId="3c290f3c-1f3a-4457-b64d-47898ee725c6" providerId="ADAL" clId="{D200BED8-FB36-9444-B8ED-946D9567477E}" dt="2022-11-17T21:34:36.014" v="262" actId="478"/>
          <ac:spMkLst>
            <pc:docMk/>
            <pc:sldMk cId="4243427245" sldId="280"/>
            <ac:spMk id="2" creationId="{2A3D5893-07B3-9223-E2C0-670C492665EB}"/>
          </ac:spMkLst>
        </pc:spChg>
        <pc:spChg chg="add del mod">
          <ac:chgData name="Lodugu Nithesh Reddy" userId="3c290f3c-1f3a-4457-b64d-47898ee725c6" providerId="ADAL" clId="{D200BED8-FB36-9444-B8ED-946D9567477E}" dt="2022-11-17T21:34:37.945" v="263" actId="478"/>
          <ac:spMkLst>
            <pc:docMk/>
            <pc:sldMk cId="4243427245" sldId="280"/>
            <ac:spMk id="4" creationId="{27058EFB-E4B3-2048-82D5-0DFCE9708FCA}"/>
          </ac:spMkLst>
        </pc:spChg>
      </pc:sldChg>
      <pc:sldChg chg="addSp delSp modSp setBg">
        <pc:chgData name="Lodugu Nithesh Reddy" userId="3c290f3c-1f3a-4457-b64d-47898ee725c6" providerId="ADAL" clId="{D200BED8-FB36-9444-B8ED-946D9567477E}" dt="2022-11-17T21:54:12.690" v="849" actId="207"/>
        <pc:sldMkLst>
          <pc:docMk/>
          <pc:sldMk cId="4015554785" sldId="281"/>
        </pc:sldMkLst>
        <pc:spChg chg="mod">
          <ac:chgData name="Lodugu Nithesh Reddy" userId="3c290f3c-1f3a-4457-b64d-47898ee725c6" providerId="ADAL" clId="{D200BED8-FB36-9444-B8ED-946D9567477E}" dt="2022-11-17T21:54:12.690" v="849" actId="207"/>
          <ac:spMkLst>
            <pc:docMk/>
            <pc:sldMk cId="4015554785" sldId="281"/>
            <ac:spMk id="2" creationId="{2A3D5893-07B3-9223-E2C0-670C492665EB}"/>
          </ac:spMkLst>
        </pc:spChg>
        <pc:spChg chg="mod">
          <ac:chgData name="Lodugu Nithesh Reddy" userId="3c290f3c-1f3a-4457-b64d-47898ee725c6" providerId="ADAL" clId="{D200BED8-FB36-9444-B8ED-946D9567477E}" dt="2022-11-17T21:24:01.003" v="48" actId="20577"/>
          <ac:spMkLst>
            <pc:docMk/>
            <pc:sldMk cId="4015554785" sldId="281"/>
            <ac:spMk id="6" creationId="{4815ABB6-A081-EAC9-FB2F-929CF428A894}"/>
          </ac:spMkLst>
        </pc:spChg>
        <pc:spChg chg="mod">
          <ac:chgData name="Lodugu Nithesh Reddy" userId="3c290f3c-1f3a-4457-b64d-47898ee725c6" providerId="ADAL" clId="{D200BED8-FB36-9444-B8ED-946D9567477E}" dt="2022-11-17T21:54:12.690" v="849" actId="207"/>
          <ac:spMkLst>
            <pc:docMk/>
            <pc:sldMk cId="4015554785" sldId="281"/>
            <ac:spMk id="7" creationId="{7EAD14BD-A4D8-9F7B-290E-D590E688C794}"/>
          </ac:spMkLst>
        </pc:spChg>
        <pc:spChg chg="mod">
          <ac:chgData name="Lodugu Nithesh Reddy" userId="3c290f3c-1f3a-4457-b64d-47898ee725c6" providerId="ADAL" clId="{D200BED8-FB36-9444-B8ED-946D9567477E}" dt="2022-11-17T21:54:12.690" v="849" actId="207"/>
          <ac:spMkLst>
            <pc:docMk/>
            <pc:sldMk cId="4015554785" sldId="281"/>
            <ac:spMk id="8" creationId="{B1160D3B-763A-BC85-37F1-8963647D5FD3}"/>
          </ac:spMkLst>
        </pc:spChg>
        <pc:spChg chg="mod">
          <ac:chgData name="Lodugu Nithesh Reddy" userId="3c290f3c-1f3a-4457-b64d-47898ee725c6" providerId="ADAL" clId="{D200BED8-FB36-9444-B8ED-946D9567477E}" dt="2022-11-17T21:25:00.083" v="59" actId="20577"/>
          <ac:spMkLst>
            <pc:docMk/>
            <pc:sldMk cId="4015554785" sldId="281"/>
            <ac:spMk id="11" creationId="{6AAFEB7E-F6C3-A0B7-C317-CD5B2657C75A}"/>
          </ac:spMkLst>
        </pc:spChg>
        <pc:spChg chg="mod">
          <ac:chgData name="Lodugu Nithesh Reddy" userId="3c290f3c-1f3a-4457-b64d-47898ee725c6" providerId="ADAL" clId="{D200BED8-FB36-9444-B8ED-946D9567477E}" dt="2022-11-17T21:54:12.690" v="849" actId="207"/>
          <ac:spMkLst>
            <pc:docMk/>
            <pc:sldMk cId="4015554785" sldId="281"/>
            <ac:spMk id="13" creationId="{EEF4C340-EAFE-152B-FC52-A0EC9964ED9B}"/>
          </ac:spMkLst>
        </pc:spChg>
        <pc:graphicFrameChg chg="mod modGraphic">
          <ac:chgData name="Lodugu Nithesh Reddy" userId="3c290f3c-1f3a-4457-b64d-47898ee725c6" providerId="ADAL" clId="{D200BED8-FB36-9444-B8ED-946D9567477E}" dt="2022-11-17T21:24:51.074" v="55" actId="255"/>
          <ac:graphicFrameMkLst>
            <pc:docMk/>
            <pc:sldMk cId="4015554785" sldId="281"/>
            <ac:graphicFrameMk id="5" creationId="{A17B21D8-DBAA-19B1-AB4D-5472B96D05E2}"/>
          </ac:graphicFrameMkLst>
        </pc:graphicFrameChg>
        <pc:picChg chg="del">
          <ac:chgData name="Lodugu Nithesh Reddy" userId="3c290f3c-1f3a-4457-b64d-47898ee725c6" providerId="ADAL" clId="{D200BED8-FB36-9444-B8ED-946D9567477E}" dt="2022-11-17T21:23:46.949" v="36" actId="478"/>
          <ac:picMkLst>
            <pc:docMk/>
            <pc:sldMk cId="4015554785" sldId="281"/>
            <ac:picMk id="12" creationId="{C4B1664D-6BCD-8C7B-7E18-AF594F87A86B}"/>
          </ac:picMkLst>
        </pc:picChg>
        <pc:picChg chg="add mod">
          <ac:chgData name="Lodugu Nithesh Reddy" userId="3c290f3c-1f3a-4457-b64d-47898ee725c6" providerId="ADAL" clId="{D200BED8-FB36-9444-B8ED-946D9567477E}" dt="2022-11-17T21:23:50.555" v="37" actId="14100"/>
          <ac:picMkLst>
            <pc:docMk/>
            <pc:sldMk cId="4015554785" sldId="281"/>
            <ac:picMk id="14" creationId="{11F7499A-8F84-794A-A388-E6F085E53CA0}"/>
          </ac:picMkLst>
        </pc:picChg>
        <pc:picChg chg="add mod">
          <ac:chgData name="Lodugu Nithesh Reddy" userId="3c290f3c-1f3a-4457-b64d-47898ee725c6" providerId="ADAL" clId="{D200BED8-FB36-9444-B8ED-946D9567477E}" dt="2022-11-17T21:24:17.677" v="52" actId="14100"/>
          <ac:picMkLst>
            <pc:docMk/>
            <pc:sldMk cId="4015554785" sldId="281"/>
            <ac:picMk id="15" creationId="{C383D874-F40F-FD40-80EC-62EDD096D10D}"/>
          </ac:picMkLst>
        </pc:picChg>
        <pc:picChg chg="del">
          <ac:chgData name="Lodugu Nithesh Reddy" userId="3c290f3c-1f3a-4457-b64d-47898ee725c6" providerId="ADAL" clId="{D200BED8-FB36-9444-B8ED-946D9567477E}" dt="2022-11-17T21:24:08.538" v="49" actId="478"/>
          <ac:picMkLst>
            <pc:docMk/>
            <pc:sldMk cId="4015554785" sldId="281"/>
            <ac:picMk id="1030" creationId="{43491FD4-8033-9D4B-3DFF-38C11FB97E64}"/>
          </ac:picMkLst>
        </pc:picChg>
      </pc:sldChg>
      <pc:sldChg chg="modSp ord setBg">
        <pc:chgData name="Lodugu Nithesh Reddy" userId="3c290f3c-1f3a-4457-b64d-47898ee725c6" providerId="ADAL" clId="{D200BED8-FB36-9444-B8ED-946D9567477E}" dt="2022-11-18T10:04:11.356" v="1061"/>
        <pc:sldMkLst>
          <pc:docMk/>
          <pc:sldMk cId="750784206" sldId="282"/>
        </pc:sldMkLst>
        <pc:spChg chg="mod">
          <ac:chgData name="Lodugu Nithesh Reddy" userId="3c290f3c-1f3a-4457-b64d-47898ee725c6" providerId="ADAL" clId="{D200BED8-FB36-9444-B8ED-946D9567477E}" dt="2022-11-17T21:54:24.505" v="850" actId="207"/>
          <ac:spMkLst>
            <pc:docMk/>
            <pc:sldMk cId="750784206" sldId="282"/>
            <ac:spMk id="2" creationId="{2A3D5893-07B3-9223-E2C0-670C492665EB}"/>
          </ac:spMkLst>
        </pc:spChg>
        <pc:spChg chg="mod">
          <ac:chgData name="Lodugu Nithesh Reddy" userId="3c290f3c-1f3a-4457-b64d-47898ee725c6" providerId="ADAL" clId="{D200BED8-FB36-9444-B8ED-946D9567477E}" dt="2022-11-17T21:54:24.505" v="850" actId="207"/>
          <ac:spMkLst>
            <pc:docMk/>
            <pc:sldMk cId="750784206" sldId="282"/>
            <ac:spMk id="7" creationId="{7EAD14BD-A4D8-9F7B-290E-D590E688C794}"/>
          </ac:spMkLst>
        </pc:spChg>
        <pc:spChg chg="mod">
          <ac:chgData name="Lodugu Nithesh Reddy" userId="3c290f3c-1f3a-4457-b64d-47898ee725c6" providerId="ADAL" clId="{D200BED8-FB36-9444-B8ED-946D9567477E}" dt="2022-11-17T21:54:24.505" v="850" actId="207"/>
          <ac:spMkLst>
            <pc:docMk/>
            <pc:sldMk cId="750784206" sldId="282"/>
            <ac:spMk id="8" creationId="{B1160D3B-763A-BC85-37F1-8963647D5FD3}"/>
          </ac:spMkLst>
        </pc:spChg>
        <pc:spChg chg="mod">
          <ac:chgData name="Lodugu Nithesh Reddy" userId="3c290f3c-1f3a-4457-b64d-47898ee725c6" providerId="ADAL" clId="{D200BED8-FB36-9444-B8ED-946D9567477E}" dt="2022-11-17T21:54:24.505" v="850" actId="207"/>
          <ac:spMkLst>
            <pc:docMk/>
            <pc:sldMk cId="750784206" sldId="282"/>
            <ac:spMk id="13" creationId="{EEF4C340-EAFE-152B-FC52-A0EC9964ED9B}"/>
          </ac:spMkLst>
        </pc:spChg>
      </pc:sldChg>
      <pc:sldChg chg="addSp modSp ord setBg">
        <pc:chgData name="Lodugu Nithesh Reddy" userId="3c290f3c-1f3a-4457-b64d-47898ee725c6" providerId="ADAL" clId="{D200BED8-FB36-9444-B8ED-946D9567477E}" dt="2022-11-18T10:04:11.356" v="1061"/>
        <pc:sldMkLst>
          <pc:docMk/>
          <pc:sldMk cId="2259657745" sldId="283"/>
        </pc:sldMkLst>
        <pc:spChg chg="mod">
          <ac:chgData name="Lodugu Nithesh Reddy" userId="3c290f3c-1f3a-4457-b64d-47898ee725c6" providerId="ADAL" clId="{D200BED8-FB36-9444-B8ED-946D9567477E}" dt="2022-11-17T21:54:42.270" v="851" actId="207"/>
          <ac:spMkLst>
            <pc:docMk/>
            <pc:sldMk cId="2259657745" sldId="283"/>
            <ac:spMk id="2" creationId="{2A3D5893-07B3-9223-E2C0-670C492665EB}"/>
          </ac:spMkLst>
        </pc:spChg>
        <pc:spChg chg="mod">
          <ac:chgData name="Lodugu Nithesh Reddy" userId="3c290f3c-1f3a-4457-b64d-47898ee725c6" providerId="ADAL" clId="{D200BED8-FB36-9444-B8ED-946D9567477E}" dt="2022-11-17T21:28:10.543" v="178" actId="313"/>
          <ac:spMkLst>
            <pc:docMk/>
            <pc:sldMk cId="2259657745" sldId="283"/>
            <ac:spMk id="6" creationId="{4815ABB6-A081-EAC9-FB2F-929CF428A894}"/>
          </ac:spMkLst>
        </pc:spChg>
        <pc:spChg chg="mod">
          <ac:chgData name="Lodugu Nithesh Reddy" userId="3c290f3c-1f3a-4457-b64d-47898ee725c6" providerId="ADAL" clId="{D200BED8-FB36-9444-B8ED-946D9567477E}" dt="2022-11-17T21:54:42.270" v="851" actId="207"/>
          <ac:spMkLst>
            <pc:docMk/>
            <pc:sldMk cId="2259657745" sldId="283"/>
            <ac:spMk id="7" creationId="{7EAD14BD-A4D8-9F7B-290E-D590E688C794}"/>
          </ac:spMkLst>
        </pc:spChg>
        <pc:spChg chg="mod">
          <ac:chgData name="Lodugu Nithesh Reddy" userId="3c290f3c-1f3a-4457-b64d-47898ee725c6" providerId="ADAL" clId="{D200BED8-FB36-9444-B8ED-946D9567477E}" dt="2022-11-17T21:54:42.270" v="851" actId="207"/>
          <ac:spMkLst>
            <pc:docMk/>
            <pc:sldMk cId="2259657745" sldId="283"/>
            <ac:spMk id="8" creationId="{B1160D3B-763A-BC85-37F1-8963647D5FD3}"/>
          </ac:spMkLst>
        </pc:spChg>
        <pc:spChg chg="mod">
          <ac:chgData name="Lodugu Nithesh Reddy" userId="3c290f3c-1f3a-4457-b64d-47898ee725c6" providerId="ADAL" clId="{D200BED8-FB36-9444-B8ED-946D9567477E}" dt="2022-11-17T21:54:42.270" v="851" actId="207"/>
          <ac:spMkLst>
            <pc:docMk/>
            <pc:sldMk cId="2259657745" sldId="283"/>
            <ac:spMk id="13" creationId="{EEF4C340-EAFE-152B-FC52-A0EC9964ED9B}"/>
          </ac:spMkLst>
        </pc:spChg>
        <pc:picChg chg="add mod">
          <ac:chgData name="Lodugu Nithesh Reddy" userId="3c290f3c-1f3a-4457-b64d-47898ee725c6" providerId="ADAL" clId="{D200BED8-FB36-9444-B8ED-946D9567477E}" dt="2022-11-17T21:26:45.192" v="63" actId="14100"/>
          <ac:picMkLst>
            <pc:docMk/>
            <pc:sldMk cId="2259657745" sldId="283"/>
            <ac:picMk id="12" creationId="{D46383C7-B669-1948-B585-C219A86776A2}"/>
          </ac:picMkLst>
        </pc:picChg>
        <pc:picChg chg="mod">
          <ac:chgData name="Lodugu Nithesh Reddy" userId="3c290f3c-1f3a-4457-b64d-47898ee725c6" providerId="ADAL" clId="{D200BED8-FB36-9444-B8ED-946D9567477E}" dt="2022-11-17T21:29:33.056" v="181" actId="1076"/>
          <ac:picMkLst>
            <pc:docMk/>
            <pc:sldMk cId="2259657745" sldId="283"/>
            <ac:picMk id="3074" creationId="{4FCEE999-04AB-CAFE-5716-0952BAF8DF3D}"/>
          </ac:picMkLst>
        </pc:picChg>
      </pc:sldChg>
      <pc:sldChg chg="addSp delSp modSp ord setBg">
        <pc:chgData name="Lodugu Nithesh Reddy" userId="3c290f3c-1f3a-4457-b64d-47898ee725c6" providerId="ADAL" clId="{D200BED8-FB36-9444-B8ED-946D9567477E}" dt="2022-11-18T10:04:18.908" v="1062"/>
        <pc:sldMkLst>
          <pc:docMk/>
          <pc:sldMk cId="2769861012" sldId="284"/>
        </pc:sldMkLst>
        <pc:spChg chg="mod">
          <ac:chgData name="Lodugu Nithesh Reddy" userId="3c290f3c-1f3a-4457-b64d-47898ee725c6" providerId="ADAL" clId="{D200BED8-FB36-9444-B8ED-946D9567477E}" dt="2022-11-17T21:54:51.993" v="852" actId="207"/>
          <ac:spMkLst>
            <pc:docMk/>
            <pc:sldMk cId="2769861012" sldId="284"/>
            <ac:spMk id="2" creationId="{2A3D5893-07B3-9223-E2C0-670C492665EB}"/>
          </ac:spMkLst>
        </pc:spChg>
        <pc:spChg chg="mod">
          <ac:chgData name="Lodugu Nithesh Reddy" userId="3c290f3c-1f3a-4457-b64d-47898ee725c6" providerId="ADAL" clId="{D200BED8-FB36-9444-B8ED-946D9567477E}" dt="2022-11-17T21:54:51.993" v="852" actId="207"/>
          <ac:spMkLst>
            <pc:docMk/>
            <pc:sldMk cId="2769861012" sldId="284"/>
            <ac:spMk id="7" creationId="{7EAD14BD-A4D8-9F7B-290E-D590E688C794}"/>
          </ac:spMkLst>
        </pc:spChg>
        <pc:spChg chg="mod">
          <ac:chgData name="Lodugu Nithesh Reddy" userId="3c290f3c-1f3a-4457-b64d-47898ee725c6" providerId="ADAL" clId="{D200BED8-FB36-9444-B8ED-946D9567477E}" dt="2022-11-17T21:54:51.993" v="852" actId="207"/>
          <ac:spMkLst>
            <pc:docMk/>
            <pc:sldMk cId="2769861012" sldId="284"/>
            <ac:spMk id="8" creationId="{B1160D3B-763A-BC85-37F1-8963647D5FD3}"/>
          </ac:spMkLst>
        </pc:spChg>
        <pc:spChg chg="mod">
          <ac:chgData name="Lodugu Nithesh Reddy" userId="3c290f3c-1f3a-4457-b64d-47898ee725c6" providerId="ADAL" clId="{D200BED8-FB36-9444-B8ED-946D9567477E}" dt="2022-11-17T21:31:28.550" v="204" actId="20577"/>
          <ac:spMkLst>
            <pc:docMk/>
            <pc:sldMk cId="2769861012" sldId="284"/>
            <ac:spMk id="11" creationId="{6AAFEB7E-F6C3-A0B7-C317-CD5B2657C75A}"/>
          </ac:spMkLst>
        </pc:spChg>
        <pc:spChg chg="mod">
          <ac:chgData name="Lodugu Nithesh Reddy" userId="3c290f3c-1f3a-4457-b64d-47898ee725c6" providerId="ADAL" clId="{D200BED8-FB36-9444-B8ED-946D9567477E}" dt="2022-11-17T21:54:51.993" v="852" actId="207"/>
          <ac:spMkLst>
            <pc:docMk/>
            <pc:sldMk cId="2769861012" sldId="284"/>
            <ac:spMk id="13" creationId="{EEF4C340-EAFE-152B-FC52-A0EC9964ED9B}"/>
          </ac:spMkLst>
        </pc:spChg>
        <pc:graphicFrameChg chg="mod modGraphic">
          <ac:chgData name="Lodugu Nithesh Reddy" userId="3c290f3c-1f3a-4457-b64d-47898ee725c6" providerId="ADAL" clId="{D200BED8-FB36-9444-B8ED-946D9567477E}" dt="2022-11-17T21:31:23.298" v="196" actId="255"/>
          <ac:graphicFrameMkLst>
            <pc:docMk/>
            <pc:sldMk cId="2769861012" sldId="284"/>
            <ac:graphicFrameMk id="5" creationId="{A17B21D8-DBAA-19B1-AB4D-5472B96D05E2}"/>
          </ac:graphicFrameMkLst>
        </pc:graphicFrameChg>
        <pc:picChg chg="add del mod">
          <ac:chgData name="Lodugu Nithesh Reddy" userId="3c290f3c-1f3a-4457-b64d-47898ee725c6" providerId="ADAL" clId="{D200BED8-FB36-9444-B8ED-946D9567477E}" dt="2022-11-17T21:30:51.118" v="191" actId="478"/>
          <ac:picMkLst>
            <pc:docMk/>
            <pc:sldMk cId="2769861012" sldId="284"/>
            <ac:picMk id="15" creationId="{70838C95-E891-864B-B835-99FB2008EE82}"/>
          </ac:picMkLst>
        </pc:picChg>
        <pc:picChg chg="add del">
          <ac:chgData name="Lodugu Nithesh Reddy" userId="3c290f3c-1f3a-4457-b64d-47898ee725c6" providerId="ADAL" clId="{D200BED8-FB36-9444-B8ED-946D9567477E}" dt="2022-11-17T21:30:59.402" v="193" actId="478"/>
          <ac:picMkLst>
            <pc:docMk/>
            <pc:sldMk cId="2769861012" sldId="284"/>
            <ac:picMk id="16" creationId="{600E7996-06FC-D34E-BBBF-147C6FA89F9F}"/>
          </ac:picMkLst>
        </pc:picChg>
        <pc:picChg chg="add mod">
          <ac:chgData name="Lodugu Nithesh Reddy" userId="3c290f3c-1f3a-4457-b64d-47898ee725c6" providerId="ADAL" clId="{D200BED8-FB36-9444-B8ED-946D9567477E}" dt="2022-11-17T21:30:58.167" v="192" actId="14100"/>
          <ac:picMkLst>
            <pc:docMk/>
            <pc:sldMk cId="2769861012" sldId="284"/>
            <ac:picMk id="17" creationId="{288DDAF8-0FEA-BE4B-BFA8-E4F644273C7E}"/>
          </ac:picMkLst>
        </pc:picChg>
        <pc:picChg chg="mod">
          <ac:chgData name="Lodugu Nithesh Reddy" userId="3c290f3c-1f3a-4457-b64d-47898ee725c6" providerId="ADAL" clId="{D200BED8-FB36-9444-B8ED-946D9567477E}" dt="2022-11-17T21:31:39.395" v="206" actId="1076"/>
          <ac:picMkLst>
            <pc:docMk/>
            <pc:sldMk cId="2769861012" sldId="284"/>
            <ac:picMk id="1026" creationId="{82768CDF-8AC1-ADD6-330F-242C96111DF0}"/>
          </ac:picMkLst>
        </pc:picChg>
        <pc:picChg chg="del">
          <ac:chgData name="Lodugu Nithesh Reddy" userId="3c290f3c-1f3a-4457-b64d-47898ee725c6" providerId="ADAL" clId="{D200BED8-FB36-9444-B8ED-946D9567477E}" dt="2022-11-17T21:29:59.453" v="183" actId="478"/>
          <ac:picMkLst>
            <pc:docMk/>
            <pc:sldMk cId="2769861012" sldId="284"/>
            <ac:picMk id="1028" creationId="{E7037117-07E1-3B77-D83F-560C547B047B}"/>
          </ac:picMkLst>
        </pc:picChg>
        <pc:picChg chg="mod">
          <ac:chgData name="Lodugu Nithesh Reddy" userId="3c290f3c-1f3a-4457-b64d-47898ee725c6" providerId="ADAL" clId="{D200BED8-FB36-9444-B8ED-946D9567477E}" dt="2022-11-17T21:31:58.862" v="210" actId="1076"/>
          <ac:picMkLst>
            <pc:docMk/>
            <pc:sldMk cId="2769861012" sldId="284"/>
            <ac:picMk id="1030" creationId="{DECE0CA7-7DF0-1A92-2B1E-0D3A9B620988}"/>
          </ac:picMkLst>
        </pc:picChg>
      </pc:sldChg>
      <pc:sldChg chg="addSp delSp modSp ord setBg">
        <pc:chgData name="Lodugu Nithesh Reddy" userId="3c290f3c-1f3a-4457-b64d-47898ee725c6" providerId="ADAL" clId="{D200BED8-FB36-9444-B8ED-946D9567477E}" dt="2022-11-18T10:04:18.908" v="1062"/>
        <pc:sldMkLst>
          <pc:docMk/>
          <pc:sldMk cId="1343352042" sldId="285"/>
        </pc:sldMkLst>
        <pc:spChg chg="mod">
          <ac:chgData name="Lodugu Nithesh Reddy" userId="3c290f3c-1f3a-4457-b64d-47898ee725c6" providerId="ADAL" clId="{D200BED8-FB36-9444-B8ED-946D9567477E}" dt="2022-11-17T21:54:59.266" v="853" actId="207"/>
          <ac:spMkLst>
            <pc:docMk/>
            <pc:sldMk cId="1343352042" sldId="285"/>
            <ac:spMk id="2" creationId="{2A3D5893-07B3-9223-E2C0-670C492665EB}"/>
          </ac:spMkLst>
        </pc:spChg>
        <pc:spChg chg="mod">
          <ac:chgData name="Lodugu Nithesh Reddy" userId="3c290f3c-1f3a-4457-b64d-47898ee725c6" providerId="ADAL" clId="{D200BED8-FB36-9444-B8ED-946D9567477E}" dt="2022-11-17T22:13:54.009" v="1039" actId="14"/>
          <ac:spMkLst>
            <pc:docMk/>
            <pc:sldMk cId="1343352042" sldId="285"/>
            <ac:spMk id="6" creationId="{4815ABB6-A081-EAC9-FB2F-929CF428A894}"/>
          </ac:spMkLst>
        </pc:spChg>
        <pc:spChg chg="mod">
          <ac:chgData name="Lodugu Nithesh Reddy" userId="3c290f3c-1f3a-4457-b64d-47898ee725c6" providerId="ADAL" clId="{D200BED8-FB36-9444-B8ED-946D9567477E}" dt="2022-11-17T21:54:59.266" v="853" actId="207"/>
          <ac:spMkLst>
            <pc:docMk/>
            <pc:sldMk cId="1343352042" sldId="285"/>
            <ac:spMk id="7" creationId="{7EAD14BD-A4D8-9F7B-290E-D590E688C794}"/>
          </ac:spMkLst>
        </pc:spChg>
        <pc:spChg chg="mod">
          <ac:chgData name="Lodugu Nithesh Reddy" userId="3c290f3c-1f3a-4457-b64d-47898ee725c6" providerId="ADAL" clId="{D200BED8-FB36-9444-B8ED-946D9567477E}" dt="2022-11-17T21:54:59.266" v="853" actId="207"/>
          <ac:spMkLst>
            <pc:docMk/>
            <pc:sldMk cId="1343352042" sldId="285"/>
            <ac:spMk id="8" creationId="{B1160D3B-763A-BC85-37F1-8963647D5FD3}"/>
          </ac:spMkLst>
        </pc:spChg>
        <pc:spChg chg="mod">
          <ac:chgData name="Lodugu Nithesh Reddy" userId="3c290f3c-1f3a-4457-b64d-47898ee725c6" providerId="ADAL" clId="{D200BED8-FB36-9444-B8ED-946D9567477E}" dt="2022-11-17T22:14:39.125" v="1052" actId="20577"/>
          <ac:spMkLst>
            <pc:docMk/>
            <pc:sldMk cId="1343352042" sldId="285"/>
            <ac:spMk id="11" creationId="{6AAFEB7E-F6C3-A0B7-C317-CD5B2657C75A}"/>
          </ac:spMkLst>
        </pc:spChg>
        <pc:spChg chg="mod">
          <ac:chgData name="Lodugu Nithesh Reddy" userId="3c290f3c-1f3a-4457-b64d-47898ee725c6" providerId="ADAL" clId="{D200BED8-FB36-9444-B8ED-946D9567477E}" dt="2022-11-17T21:54:59.266" v="853" actId="207"/>
          <ac:spMkLst>
            <pc:docMk/>
            <pc:sldMk cId="1343352042" sldId="285"/>
            <ac:spMk id="13" creationId="{EEF4C340-EAFE-152B-FC52-A0EC9964ED9B}"/>
          </ac:spMkLst>
        </pc:spChg>
        <pc:graphicFrameChg chg="mod modGraphic">
          <ac:chgData name="Lodugu Nithesh Reddy" userId="3c290f3c-1f3a-4457-b64d-47898ee725c6" providerId="ADAL" clId="{D200BED8-FB36-9444-B8ED-946D9567477E}" dt="2022-11-17T22:14:33.660" v="1046" actId="2711"/>
          <ac:graphicFrameMkLst>
            <pc:docMk/>
            <pc:sldMk cId="1343352042" sldId="285"/>
            <ac:graphicFrameMk id="5" creationId="{A17B21D8-DBAA-19B1-AB4D-5472B96D05E2}"/>
          </ac:graphicFrameMkLst>
        </pc:graphicFrameChg>
        <pc:picChg chg="add mod">
          <ac:chgData name="Lodugu Nithesh Reddy" userId="3c290f3c-1f3a-4457-b64d-47898ee725c6" providerId="ADAL" clId="{D200BED8-FB36-9444-B8ED-946D9567477E}" dt="2022-11-17T22:14:10.902" v="1043" actId="14100"/>
          <ac:picMkLst>
            <pc:docMk/>
            <pc:sldMk cId="1343352042" sldId="285"/>
            <ac:picMk id="14" creationId="{EDB268E7-1735-2E42-9648-021A8F48626C}"/>
          </ac:picMkLst>
        </pc:picChg>
        <pc:picChg chg="del">
          <ac:chgData name="Lodugu Nithesh Reddy" userId="3c290f3c-1f3a-4457-b64d-47898ee725c6" providerId="ADAL" clId="{D200BED8-FB36-9444-B8ED-946D9567477E}" dt="2022-11-17T22:14:04.710" v="1040" actId="478"/>
          <ac:picMkLst>
            <pc:docMk/>
            <pc:sldMk cId="1343352042" sldId="285"/>
            <ac:picMk id="15" creationId="{20D3A15C-795A-A5AB-F758-DFAA06E54174}"/>
          </ac:picMkLst>
        </pc:picChg>
      </pc:sldChg>
      <pc:sldChg chg="addSp delSp modSp setBg">
        <pc:chgData name="Lodugu Nithesh Reddy" userId="3c290f3c-1f3a-4457-b64d-47898ee725c6" providerId="ADAL" clId="{D200BED8-FB36-9444-B8ED-946D9567477E}" dt="2022-11-17T21:56:20.933" v="863" actId="478"/>
        <pc:sldMkLst>
          <pc:docMk/>
          <pc:sldMk cId="833621233" sldId="286"/>
        </pc:sldMkLst>
        <pc:spChg chg="del">
          <ac:chgData name="Lodugu Nithesh Reddy" userId="3c290f3c-1f3a-4457-b64d-47898ee725c6" providerId="ADAL" clId="{D200BED8-FB36-9444-B8ED-946D9567477E}" dt="2022-11-17T21:34:51.348" v="266" actId="478"/>
          <ac:spMkLst>
            <pc:docMk/>
            <pc:sldMk cId="833621233" sldId="286"/>
            <ac:spMk id="2" creationId="{2A3D5893-07B3-9223-E2C0-670C492665EB}"/>
          </ac:spMkLst>
        </pc:spChg>
        <pc:spChg chg="add mod">
          <ac:chgData name="Lodugu Nithesh Reddy" userId="3c290f3c-1f3a-4457-b64d-47898ee725c6" providerId="ADAL" clId="{D200BED8-FB36-9444-B8ED-946D9567477E}" dt="2022-11-17T21:55:40.776" v="857" actId="207"/>
          <ac:spMkLst>
            <pc:docMk/>
            <pc:sldMk cId="833621233" sldId="286"/>
            <ac:spMk id="4" creationId="{366D83E8-33F7-6649-8F9F-E2BA253F9F93}"/>
          </ac:spMkLst>
        </pc:spChg>
        <pc:spChg chg="add del mod">
          <ac:chgData name="Lodugu Nithesh Reddy" userId="3c290f3c-1f3a-4457-b64d-47898ee725c6" providerId="ADAL" clId="{D200BED8-FB36-9444-B8ED-946D9567477E}" dt="2022-11-17T21:34:52.948" v="267" actId="478"/>
          <ac:spMkLst>
            <pc:docMk/>
            <pc:sldMk cId="833621233" sldId="286"/>
            <ac:spMk id="5" creationId="{0F0ECC77-7E72-D342-B143-621E7DA1D33D}"/>
          </ac:spMkLst>
        </pc:spChg>
        <pc:picChg chg="add del mod">
          <ac:chgData name="Lodugu Nithesh Reddy" userId="3c290f3c-1f3a-4457-b64d-47898ee725c6" providerId="ADAL" clId="{D200BED8-FB36-9444-B8ED-946D9567477E}" dt="2022-11-17T21:56:20.933" v="863" actId="478"/>
          <ac:picMkLst>
            <pc:docMk/>
            <pc:sldMk cId="833621233" sldId="286"/>
            <ac:picMk id="6" creationId="{4732050A-950A-D54E-ACFA-10B0A4FE8BB5}"/>
          </ac:picMkLst>
        </pc:picChg>
      </pc:sldChg>
      <pc:sldChg chg="addSp delSp modSp add">
        <pc:chgData name="Lodugu Nithesh Reddy" userId="3c290f3c-1f3a-4457-b64d-47898ee725c6" providerId="ADAL" clId="{D200BED8-FB36-9444-B8ED-946D9567477E}" dt="2022-11-17T21:57:57.326" v="935" actId="20577"/>
        <pc:sldMkLst>
          <pc:docMk/>
          <pc:sldMk cId="316159887" sldId="287"/>
        </pc:sldMkLst>
        <pc:spChg chg="del">
          <ac:chgData name="Lodugu Nithesh Reddy" userId="3c290f3c-1f3a-4457-b64d-47898ee725c6" providerId="ADAL" clId="{D200BED8-FB36-9444-B8ED-946D9567477E}" dt="2022-11-17T21:56:39.582" v="865" actId="478"/>
          <ac:spMkLst>
            <pc:docMk/>
            <pc:sldMk cId="316159887" sldId="287"/>
            <ac:spMk id="2" creationId="{5BF5A499-4C4F-8F42-8908-40435F5953B8}"/>
          </ac:spMkLst>
        </pc:spChg>
        <pc:spChg chg="del">
          <ac:chgData name="Lodugu Nithesh Reddy" userId="3c290f3c-1f3a-4457-b64d-47898ee725c6" providerId="ADAL" clId="{D200BED8-FB36-9444-B8ED-946D9567477E}" dt="2022-11-17T21:56:39.582" v="865" actId="478"/>
          <ac:spMkLst>
            <pc:docMk/>
            <pc:sldMk cId="316159887" sldId="287"/>
            <ac:spMk id="3" creationId="{7BD63B32-F403-D445-B776-55F112FA98F1}"/>
          </ac:spMkLst>
        </pc:spChg>
        <pc:spChg chg="add mod">
          <ac:chgData name="Lodugu Nithesh Reddy" userId="3c290f3c-1f3a-4457-b64d-47898ee725c6" providerId="ADAL" clId="{D200BED8-FB36-9444-B8ED-946D9567477E}" dt="2022-11-17T21:57:57.326" v="935" actId="20577"/>
          <ac:spMkLst>
            <pc:docMk/>
            <pc:sldMk cId="316159887" sldId="287"/>
            <ac:spMk id="4" creationId="{96B78801-2FA2-6849-AD02-6686670324C6}"/>
          </ac:spMkLst>
        </pc:spChg>
        <pc:picChg chg="add del mod">
          <ac:chgData name="Lodugu Nithesh Reddy" userId="3c290f3c-1f3a-4457-b64d-47898ee725c6" providerId="ADAL" clId="{D200BED8-FB36-9444-B8ED-946D9567477E}" dt="2022-11-17T21:57:06.446" v="888" actId="20577"/>
          <ac:picMkLst>
            <pc:docMk/>
            <pc:sldMk cId="316159887" sldId="287"/>
            <ac:picMk id="5" creationId="{A0D6F36A-9FFA-4149-95BE-FBED77DFA151}"/>
          </ac:picMkLst>
        </pc:picChg>
        <pc:picChg chg="add mod">
          <ac:chgData name="Lodugu Nithesh Reddy" userId="3c290f3c-1f3a-4457-b64d-47898ee725c6" providerId="ADAL" clId="{D200BED8-FB36-9444-B8ED-946D9567477E}" dt="2022-11-17T21:57:15.280" v="890" actId="167"/>
          <ac:picMkLst>
            <pc:docMk/>
            <pc:sldMk cId="316159887" sldId="287"/>
            <ac:picMk id="6" creationId="{6A83CF9D-0CDB-7D43-B5C2-45FD9DC6EADC}"/>
          </ac:picMkLst>
        </pc:picChg>
      </pc:sldChg>
      <pc:sldMasterChg chg="setBg modSldLayout">
        <pc:chgData name="Lodugu Nithesh Reddy" userId="3c290f3c-1f3a-4457-b64d-47898ee725c6" providerId="ADAL" clId="{D200BED8-FB36-9444-B8ED-946D9567477E}" dt="2022-11-17T21:52:49.037" v="827" actId="1076"/>
        <pc:sldMasterMkLst>
          <pc:docMk/>
          <pc:sldMasterMk cId="680753240" sldId="2147483818"/>
        </pc:sldMasterMkLst>
        <pc:sldLayoutChg chg="setBg">
          <pc:chgData name="Lodugu Nithesh Reddy" userId="3c290f3c-1f3a-4457-b64d-47898ee725c6" providerId="ADAL" clId="{D200BED8-FB36-9444-B8ED-946D9567477E}" dt="2022-11-17T21:52:49.037" v="827" actId="1076"/>
          <pc:sldLayoutMkLst>
            <pc:docMk/>
            <pc:sldMasterMk cId="680753240" sldId="2147483818"/>
            <pc:sldLayoutMk cId="3233352003" sldId="2147483819"/>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3153810475" sldId="2147483820"/>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1276519234" sldId="2147483821"/>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1610603293" sldId="2147483822"/>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4202984877" sldId="2147483823"/>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2738463008" sldId="2147483824"/>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3277158434" sldId="2147483825"/>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596072050" sldId="2147483826"/>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2954790128" sldId="2147483827"/>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1562770666" sldId="2147483828"/>
          </pc:sldLayoutMkLst>
        </pc:sldLayoutChg>
        <pc:sldLayoutChg chg="setBg">
          <pc:chgData name="Lodugu Nithesh Reddy" userId="3c290f3c-1f3a-4457-b64d-47898ee725c6" providerId="ADAL" clId="{D200BED8-FB36-9444-B8ED-946D9567477E}" dt="2022-11-17T21:52:49.037" v="827" actId="1076"/>
          <pc:sldLayoutMkLst>
            <pc:docMk/>
            <pc:sldMasterMk cId="680753240" sldId="2147483818"/>
            <pc:sldLayoutMk cId="2231986942" sldId="2147483829"/>
          </pc:sldLayoutMkLst>
        </pc:sldLayoutChg>
      </pc:sldMasterChg>
    </pc:docChg>
  </pc:docChgLst>
</pc:chgInfo>
</file>

<file path=ppt/media/image1.tiff>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tiff>
</file>

<file path=ppt/media/image2.tiff>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980D4-7343-C348-AF0C-0801BFA6B1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7CB1D2F-93DF-B945-B17C-CE9A24A325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CAC78BF-1BC3-7342-B1BF-488D407821F1}"/>
              </a:ext>
            </a:extLst>
          </p:cNvPr>
          <p:cNvSpPr>
            <a:spLocks noGrp="1"/>
          </p:cNvSpPr>
          <p:nvPr>
            <p:ph type="dt" sz="half" idx="10"/>
          </p:nvPr>
        </p:nvSpPr>
        <p:spPr/>
        <p:txBody>
          <a:bodyPr/>
          <a:lstStyle/>
          <a:p>
            <a:fld id="{403CB87E-4591-47A1-9046-CF63F17215EF}" type="datetime2">
              <a:rPr lang="en-US" smtClean="0"/>
              <a:t>Friday, November 18, 2022</a:t>
            </a:fld>
            <a:endParaRPr lang="en-US"/>
          </a:p>
        </p:txBody>
      </p:sp>
      <p:sp>
        <p:nvSpPr>
          <p:cNvPr id="5" name="Footer Placeholder 4">
            <a:extLst>
              <a:ext uri="{FF2B5EF4-FFF2-40B4-BE49-F238E27FC236}">
                <a16:creationId xmlns:a16="http://schemas.microsoft.com/office/drawing/2014/main" id="{38D2E0FB-3B9C-FA44-9F6C-F7DACA3C3888}"/>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5BCEB89C-1518-CA43-9A4D-3BA5B2D356B1}"/>
              </a:ext>
            </a:extLst>
          </p:cNvPr>
          <p:cNvSpPr>
            <a:spLocks noGrp="1"/>
          </p:cNvSpPr>
          <p:nvPr>
            <p:ph type="sldNum" sz="quarter" idx="12"/>
          </p:nvPr>
        </p:nvSpPr>
        <p:spPr/>
        <p:txBody>
          <a:bodyPr/>
          <a:lstStyle/>
          <a:p>
            <a:fld id="{3A4F6043-7A67-491B-98BC-F933DED7226D}" type="slidenum">
              <a:rPr lang="en-US" smtClean="0"/>
              <a:t>‹#›</a:t>
            </a:fld>
            <a:endParaRPr lang="en-US"/>
          </a:p>
        </p:txBody>
      </p:sp>
    </p:spTree>
    <p:extLst>
      <p:ext uri="{BB962C8B-B14F-4D97-AF65-F5344CB8AC3E}">
        <p14:creationId xmlns:p14="http://schemas.microsoft.com/office/powerpoint/2010/main" val="3233352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47A0C-119D-204D-9B3E-A006A4AC7F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A1C2F0-78DE-FD49-967A-6AB86703A44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F1447C-AE19-874B-ADAD-5F3558F65BF7}"/>
              </a:ext>
            </a:extLst>
          </p:cNvPr>
          <p:cNvSpPr>
            <a:spLocks noGrp="1"/>
          </p:cNvSpPr>
          <p:nvPr>
            <p:ph type="dt" sz="half" idx="10"/>
          </p:nvPr>
        </p:nvSpPr>
        <p:spPr/>
        <p:txBody>
          <a:bodyPr/>
          <a:lstStyle/>
          <a:p>
            <a:fld id="{2FA17F0E-8070-4DFE-A821-9A699EDBAD7E}" type="datetime2">
              <a:rPr lang="en-US" smtClean="0"/>
              <a:t>Friday, November 18, 2022</a:t>
            </a:fld>
            <a:endParaRPr lang="en-US"/>
          </a:p>
        </p:txBody>
      </p:sp>
      <p:sp>
        <p:nvSpPr>
          <p:cNvPr id="5" name="Footer Placeholder 4">
            <a:extLst>
              <a:ext uri="{FF2B5EF4-FFF2-40B4-BE49-F238E27FC236}">
                <a16:creationId xmlns:a16="http://schemas.microsoft.com/office/drawing/2014/main" id="{E9D03D0A-A13B-354F-9F50-F4EC0ECE8F00}"/>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2C315F42-1924-324F-9953-8C7BCEB38661}"/>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562770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464C1D-F6D3-6A44-BDF8-84455C49B79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505E2B4-665B-0E4B-A511-D2799DF6B59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CF2CA6-6992-7C4A-BDE2-661328E8EF44}"/>
              </a:ext>
            </a:extLst>
          </p:cNvPr>
          <p:cNvSpPr>
            <a:spLocks noGrp="1"/>
          </p:cNvSpPr>
          <p:nvPr>
            <p:ph type="dt" sz="half" idx="10"/>
          </p:nvPr>
        </p:nvSpPr>
        <p:spPr/>
        <p:txBody>
          <a:bodyPr/>
          <a:lstStyle/>
          <a:p>
            <a:fld id="{D88D34AE-C7BF-46E5-A968-01C6641F6476}" type="datetime2">
              <a:rPr lang="en-US" smtClean="0"/>
              <a:t>Friday, November 18, 2022</a:t>
            </a:fld>
            <a:endParaRPr lang="en-US"/>
          </a:p>
        </p:txBody>
      </p:sp>
      <p:sp>
        <p:nvSpPr>
          <p:cNvPr id="5" name="Footer Placeholder 4">
            <a:extLst>
              <a:ext uri="{FF2B5EF4-FFF2-40B4-BE49-F238E27FC236}">
                <a16:creationId xmlns:a16="http://schemas.microsoft.com/office/drawing/2014/main" id="{4FBED223-BE0F-7B4E-93CE-1FBEFED6BF38}"/>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51953E2-C402-D744-9E53-118D57E1DE1A}"/>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22319869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3BA86-4CC3-2D4A-971A-0E325B614A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7FF529-D4D4-114A-88A1-D1A084087C5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9A0449-AE7C-B24A-AFAB-E5BC3BFE9F53}"/>
              </a:ext>
            </a:extLst>
          </p:cNvPr>
          <p:cNvSpPr>
            <a:spLocks noGrp="1"/>
          </p:cNvSpPr>
          <p:nvPr>
            <p:ph type="dt" sz="half" idx="10"/>
          </p:nvPr>
        </p:nvSpPr>
        <p:spPr/>
        <p:txBody>
          <a:bodyPr/>
          <a:lstStyle/>
          <a:p>
            <a:fld id="{F33DE70B-B772-416E-A790-995760B1742E}" type="datetime2">
              <a:rPr lang="en-US" smtClean="0"/>
              <a:t>Friday, November 18, 2022</a:t>
            </a:fld>
            <a:endParaRPr lang="en-US"/>
          </a:p>
        </p:txBody>
      </p:sp>
      <p:sp>
        <p:nvSpPr>
          <p:cNvPr id="5" name="Footer Placeholder 4">
            <a:extLst>
              <a:ext uri="{FF2B5EF4-FFF2-40B4-BE49-F238E27FC236}">
                <a16:creationId xmlns:a16="http://schemas.microsoft.com/office/drawing/2014/main" id="{7ABF6B17-BCC4-8E46-8DDC-313399B5F86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CC8644DB-F5CE-FA46-8C63-55A3E6676D5B}"/>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3153810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B54CA-03A1-8346-B079-1E528C7160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812535-3E1B-394E-B864-E52CAFAECD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88F4C3D-E7D0-D742-B306-79ED98B11BF8}"/>
              </a:ext>
            </a:extLst>
          </p:cNvPr>
          <p:cNvSpPr>
            <a:spLocks noGrp="1"/>
          </p:cNvSpPr>
          <p:nvPr>
            <p:ph type="dt" sz="half" idx="10"/>
          </p:nvPr>
        </p:nvSpPr>
        <p:spPr/>
        <p:txBody>
          <a:bodyPr/>
          <a:lstStyle/>
          <a:p>
            <a:fld id="{76760CDE-A6F1-4138-AF12-ED09E8E5FB6B}" type="datetime2">
              <a:rPr lang="en-US" smtClean="0"/>
              <a:t>Friday, November 18, 2022</a:t>
            </a:fld>
            <a:endParaRPr lang="en-US"/>
          </a:p>
        </p:txBody>
      </p:sp>
      <p:sp>
        <p:nvSpPr>
          <p:cNvPr id="5" name="Footer Placeholder 4">
            <a:extLst>
              <a:ext uri="{FF2B5EF4-FFF2-40B4-BE49-F238E27FC236}">
                <a16:creationId xmlns:a16="http://schemas.microsoft.com/office/drawing/2014/main" id="{FA4B43A6-B547-ED4C-ACF3-C4275FAF01B8}"/>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59C8738-821A-C44D-882E-291C26707096}"/>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276519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9C4AA-1A8D-D140-B7A6-BFDC9997B1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B83CEE-A482-8A43-88AB-138D5A8953B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583CCC-085B-4044-98D5-55707BD7D72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85B070-7C4D-4E4A-B018-20B51DE74829}"/>
              </a:ext>
            </a:extLst>
          </p:cNvPr>
          <p:cNvSpPr>
            <a:spLocks noGrp="1"/>
          </p:cNvSpPr>
          <p:nvPr>
            <p:ph type="dt" sz="half" idx="10"/>
          </p:nvPr>
        </p:nvSpPr>
        <p:spPr/>
        <p:txBody>
          <a:bodyPr/>
          <a:lstStyle/>
          <a:p>
            <a:fld id="{DB15F8B1-DB7B-4D28-A97D-40FB2DD1EF78}" type="datetime2">
              <a:rPr lang="en-US" smtClean="0"/>
              <a:t>Friday, November 18, 2022</a:t>
            </a:fld>
            <a:endParaRPr lang="en-US"/>
          </a:p>
        </p:txBody>
      </p:sp>
      <p:sp>
        <p:nvSpPr>
          <p:cNvPr id="6" name="Footer Placeholder 5">
            <a:extLst>
              <a:ext uri="{FF2B5EF4-FFF2-40B4-BE49-F238E27FC236}">
                <a16:creationId xmlns:a16="http://schemas.microsoft.com/office/drawing/2014/main" id="{C18AEAD0-B5B5-EC41-B0AC-05AA682CA88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61E38455-2331-2845-B2DF-D07C517AD187}"/>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610603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E197E-0DF9-F94A-A3F3-4053EA816C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2A6E305-C81D-A048-8F35-B5430ED967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8EE2959-CEC3-0345-B979-18DAC562705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4BC496-857B-CB45-A523-054C7AF07B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3A94155-4391-8343-8B49-D031E0FD0A9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D487F90-E6A8-6449-A716-BD480A5AC9F6}"/>
              </a:ext>
            </a:extLst>
          </p:cNvPr>
          <p:cNvSpPr>
            <a:spLocks noGrp="1"/>
          </p:cNvSpPr>
          <p:nvPr>
            <p:ph type="dt" sz="half" idx="10"/>
          </p:nvPr>
        </p:nvSpPr>
        <p:spPr/>
        <p:txBody>
          <a:bodyPr/>
          <a:lstStyle/>
          <a:p>
            <a:fld id="{14039161-23B8-4738-9069-73EBE8884FDD}" type="datetime2">
              <a:rPr lang="en-US" smtClean="0"/>
              <a:t>Friday, November 18, 2022</a:t>
            </a:fld>
            <a:endParaRPr lang="en-US"/>
          </a:p>
        </p:txBody>
      </p:sp>
      <p:sp>
        <p:nvSpPr>
          <p:cNvPr id="8" name="Footer Placeholder 7">
            <a:extLst>
              <a:ext uri="{FF2B5EF4-FFF2-40B4-BE49-F238E27FC236}">
                <a16:creationId xmlns:a16="http://schemas.microsoft.com/office/drawing/2014/main" id="{4643C5A2-8C64-7942-B1D0-0148F4AB4CCF}"/>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0E057AAE-5139-2C4C-A045-614E39985718}"/>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4202984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1B1F9-7408-6D48-94FC-B16383ACA35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189502-BE24-8E4F-83B8-21218B48E08F}"/>
              </a:ext>
            </a:extLst>
          </p:cNvPr>
          <p:cNvSpPr>
            <a:spLocks noGrp="1"/>
          </p:cNvSpPr>
          <p:nvPr>
            <p:ph type="dt" sz="half" idx="10"/>
          </p:nvPr>
        </p:nvSpPr>
        <p:spPr/>
        <p:txBody>
          <a:bodyPr/>
          <a:lstStyle/>
          <a:p>
            <a:fld id="{FA994D44-7693-499F-AC6C-11696134FE3F}" type="datetime2">
              <a:rPr lang="en-US" smtClean="0"/>
              <a:t>Friday, November 18, 2022</a:t>
            </a:fld>
            <a:endParaRPr lang="en-US"/>
          </a:p>
        </p:txBody>
      </p:sp>
      <p:sp>
        <p:nvSpPr>
          <p:cNvPr id="4" name="Footer Placeholder 3">
            <a:extLst>
              <a:ext uri="{FF2B5EF4-FFF2-40B4-BE49-F238E27FC236}">
                <a16:creationId xmlns:a16="http://schemas.microsoft.com/office/drawing/2014/main" id="{EE8C0032-27DD-A946-8CE9-030BE4E66603}"/>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A0DCB86E-CFA8-F243-869D-53359350ABCE}"/>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2738463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D520EF-D1D5-D748-A1CC-E36D0B5769C4}"/>
              </a:ext>
            </a:extLst>
          </p:cNvPr>
          <p:cNvSpPr>
            <a:spLocks noGrp="1"/>
          </p:cNvSpPr>
          <p:nvPr>
            <p:ph type="dt" sz="half" idx="10"/>
          </p:nvPr>
        </p:nvSpPr>
        <p:spPr/>
        <p:txBody>
          <a:bodyPr/>
          <a:lstStyle/>
          <a:p>
            <a:fld id="{363AF2AE-472C-4EF3-ABB2-24BAA9AE3CF7}" type="datetime2">
              <a:rPr lang="en-US" smtClean="0"/>
              <a:t>Friday, November 18, 2022</a:t>
            </a:fld>
            <a:endParaRPr lang="en-US"/>
          </a:p>
        </p:txBody>
      </p:sp>
      <p:sp>
        <p:nvSpPr>
          <p:cNvPr id="3" name="Footer Placeholder 2">
            <a:extLst>
              <a:ext uri="{FF2B5EF4-FFF2-40B4-BE49-F238E27FC236}">
                <a16:creationId xmlns:a16="http://schemas.microsoft.com/office/drawing/2014/main" id="{D8D2C215-0241-CE4D-BD72-4AA75F7EE082}"/>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DFAB6D52-696A-CB40-943C-B650D3EE290A}"/>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3277158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353F2-143B-454D-9B4C-589161338E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77377A-3AC1-9845-81C7-93DAC133D4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DDA312-96E3-DB47-A7EA-4D30CD6ED0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C3C5090-0C20-C346-A799-4B4DB6231178}"/>
              </a:ext>
            </a:extLst>
          </p:cNvPr>
          <p:cNvSpPr>
            <a:spLocks noGrp="1"/>
          </p:cNvSpPr>
          <p:nvPr>
            <p:ph type="dt" sz="half" idx="10"/>
          </p:nvPr>
        </p:nvSpPr>
        <p:spPr/>
        <p:txBody>
          <a:bodyPr/>
          <a:lstStyle/>
          <a:p>
            <a:fld id="{EAEA162C-A7C1-4263-9453-1BAFF8C39559}" type="datetime2">
              <a:rPr lang="en-US" smtClean="0"/>
              <a:t>Friday, November 18, 2022</a:t>
            </a:fld>
            <a:endParaRPr lang="en-US"/>
          </a:p>
        </p:txBody>
      </p:sp>
      <p:sp>
        <p:nvSpPr>
          <p:cNvPr id="6" name="Footer Placeholder 5">
            <a:extLst>
              <a:ext uri="{FF2B5EF4-FFF2-40B4-BE49-F238E27FC236}">
                <a16:creationId xmlns:a16="http://schemas.microsoft.com/office/drawing/2014/main" id="{C6926BB3-63CE-B748-B4BE-61D8E6643C9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906F2717-D17A-DC45-8149-8236F93FC255}"/>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596072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B5CB1-EED1-4D4F-91CC-F60A01C97C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6961AE-DD61-2749-8F1F-85D3637002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A89CBA-3B9B-304F-BD67-C06C80D5CD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4D6C0D3-D8A1-8B43-9363-AC7410BB3546}"/>
              </a:ext>
            </a:extLst>
          </p:cNvPr>
          <p:cNvSpPr>
            <a:spLocks noGrp="1"/>
          </p:cNvSpPr>
          <p:nvPr>
            <p:ph type="dt" sz="half" idx="10"/>
          </p:nvPr>
        </p:nvSpPr>
        <p:spPr/>
        <p:txBody>
          <a:bodyPr/>
          <a:lstStyle/>
          <a:p>
            <a:fld id="{64DF6793-3458-4587-8168-65F0C37A92D2}" type="datetime2">
              <a:rPr lang="en-US" smtClean="0"/>
              <a:t>Friday, November 18, 2022</a:t>
            </a:fld>
            <a:endParaRPr lang="en-US"/>
          </a:p>
        </p:txBody>
      </p:sp>
      <p:sp>
        <p:nvSpPr>
          <p:cNvPr id="6" name="Footer Placeholder 5">
            <a:extLst>
              <a:ext uri="{FF2B5EF4-FFF2-40B4-BE49-F238E27FC236}">
                <a16:creationId xmlns:a16="http://schemas.microsoft.com/office/drawing/2014/main" id="{2BCA2333-E6ED-8346-8562-23C7784B9C6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820CBEF2-7D73-D944-B158-2F16DC4C8406}"/>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2954790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709B09-C55B-F645-9BD2-80C73A431F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8F8114-F81E-0140-AC26-5C300765A5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1AE172-6E2D-B84B-A03F-B1B976DC94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352ED3-3C46-4C9A-9738-67B2D875E7E2}" type="datetime2">
              <a:rPr lang="en-US" smtClean="0"/>
              <a:pPr/>
              <a:t>Friday, November 18, 2022</a:t>
            </a:fld>
            <a:endParaRPr lang="en-US"/>
          </a:p>
        </p:txBody>
      </p:sp>
      <p:sp>
        <p:nvSpPr>
          <p:cNvPr id="5" name="Footer Placeholder 4">
            <a:extLst>
              <a:ext uri="{FF2B5EF4-FFF2-40B4-BE49-F238E27FC236}">
                <a16:creationId xmlns:a16="http://schemas.microsoft.com/office/drawing/2014/main" id="{2611449F-0EB4-8B4C-B2A1-C1E662C340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 Text</a:t>
            </a:r>
          </a:p>
        </p:txBody>
      </p:sp>
      <p:sp>
        <p:nvSpPr>
          <p:cNvPr id="6" name="Slide Number Placeholder 5">
            <a:extLst>
              <a:ext uri="{FF2B5EF4-FFF2-40B4-BE49-F238E27FC236}">
                <a16:creationId xmlns:a16="http://schemas.microsoft.com/office/drawing/2014/main" id="{09487CED-7619-4F45-B861-C668AA4386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4F6043-7A67-491B-98BC-F933DED7226D}" type="slidenum">
              <a:rPr lang="en-US" smtClean="0"/>
              <a:pPr/>
              <a:t>‹#›</a:t>
            </a:fld>
            <a:endParaRPr lang="en-US"/>
          </a:p>
        </p:txBody>
      </p:sp>
    </p:spTree>
    <p:extLst>
      <p:ext uri="{BB962C8B-B14F-4D97-AF65-F5344CB8AC3E}">
        <p14:creationId xmlns:p14="http://schemas.microsoft.com/office/powerpoint/2010/main" val="680753240"/>
      </p:ext>
    </p:extLst>
  </p:cSld>
  <p:clrMap bg1="lt1" tx1="dk1" bg2="lt2" tx2="dk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62A1CF7-5AD6-034F-848B-C753668612F0}"/>
              </a:ext>
            </a:extLst>
          </p:cNvPr>
          <p:cNvPicPr>
            <a:picLocks noChangeAspect="1"/>
          </p:cNvPicPr>
          <p:nvPr/>
        </p:nvPicPr>
        <p:blipFill rotWithShape="1">
          <a:blip r:embed="rId2">
            <a:alphaModFix amt="50000"/>
          </a:blip>
          <a:srcRect r="2" b="2"/>
          <a:stretch/>
        </p:blipFill>
        <p:spPr>
          <a:xfrm>
            <a:off x="0" y="0"/>
            <a:ext cx="12192000" cy="6858000"/>
          </a:xfrm>
          <a:prstGeom prst="rect">
            <a:avLst/>
          </a:prstGeom>
        </p:spPr>
      </p:pic>
      <p:sp>
        <p:nvSpPr>
          <p:cNvPr id="2" name="Title 1">
            <a:extLst>
              <a:ext uri="{FF2B5EF4-FFF2-40B4-BE49-F238E27FC236}">
                <a16:creationId xmlns:a16="http://schemas.microsoft.com/office/drawing/2014/main" id="{CD288F52-AB53-CD4D-D930-167E10732BB3}"/>
              </a:ext>
            </a:extLst>
          </p:cNvPr>
          <p:cNvSpPr>
            <a:spLocks noGrp="1"/>
          </p:cNvSpPr>
          <p:nvPr>
            <p:ph type="ctrTitle"/>
          </p:nvPr>
        </p:nvSpPr>
        <p:spPr>
          <a:xfrm>
            <a:off x="1524000" y="1122362"/>
            <a:ext cx="9144000" cy="2900518"/>
          </a:xfrm>
        </p:spPr>
        <p:txBody>
          <a:bodyPr>
            <a:normAutofit/>
          </a:bodyPr>
          <a:lstStyle/>
          <a:p>
            <a:r>
              <a:rPr lang="en-IN" b="1">
                <a:solidFill>
                  <a:srgbClr val="FFFFFF"/>
                </a:solidFill>
                <a:latin typeface="Bahnschrift SemiBold" panose="020B0502040204020203" pitchFamily="34" charset="0"/>
              </a:rPr>
              <a:t>AIRLINE PASSANGER SATISFACTION</a:t>
            </a:r>
            <a:br>
              <a:rPr lang="en-IN" b="1">
                <a:solidFill>
                  <a:srgbClr val="FFFFFF"/>
                </a:solidFill>
                <a:latin typeface="Bahnschrift SemiBold" panose="020B0502040204020203" pitchFamily="34" charset="0"/>
              </a:rPr>
            </a:br>
            <a:r>
              <a:rPr lang="en-IN" b="1">
                <a:solidFill>
                  <a:srgbClr val="FFFFFF"/>
                </a:solidFill>
                <a:latin typeface="Bahnschrift SemiBold" panose="020B0502040204020203" pitchFamily="34" charset="0"/>
              </a:rPr>
              <a:t>PREDICTION  </a:t>
            </a:r>
            <a:endParaRPr lang="en-US" b="1">
              <a:solidFill>
                <a:srgbClr val="FFFFFF"/>
              </a:solidFill>
              <a:latin typeface="Bahnschrift SemiBold" panose="020B0502040204020203" pitchFamily="34" charset="0"/>
            </a:endParaRPr>
          </a:p>
        </p:txBody>
      </p:sp>
      <p:sp>
        <p:nvSpPr>
          <p:cNvPr id="3" name="Subtitle 2">
            <a:extLst>
              <a:ext uri="{FF2B5EF4-FFF2-40B4-BE49-F238E27FC236}">
                <a16:creationId xmlns:a16="http://schemas.microsoft.com/office/drawing/2014/main" id="{12268A95-999A-2580-0709-B7A992136F6A}"/>
              </a:ext>
            </a:extLst>
          </p:cNvPr>
          <p:cNvSpPr>
            <a:spLocks noGrp="1"/>
          </p:cNvSpPr>
          <p:nvPr>
            <p:ph type="subTitle" idx="1"/>
          </p:nvPr>
        </p:nvSpPr>
        <p:spPr>
          <a:xfrm>
            <a:off x="173501" y="4576534"/>
            <a:ext cx="6241366" cy="2023963"/>
          </a:xfrm>
        </p:spPr>
        <p:txBody>
          <a:bodyPr>
            <a:noAutofit/>
          </a:bodyPr>
          <a:lstStyle/>
          <a:p>
            <a:pPr algn="l"/>
            <a:r>
              <a:rPr lang="en-IN" sz="2000" b="1" i="1" u="sng" dirty="0">
                <a:solidFill>
                  <a:srgbClr val="FFFFFF"/>
                </a:solidFill>
                <a:cs typeface="Times New Roman" panose="02020603050405020304" pitchFamily="18" charset="0"/>
              </a:rPr>
              <a:t>(GROUP-14)</a:t>
            </a:r>
          </a:p>
          <a:p>
            <a:pPr algn="l"/>
            <a:r>
              <a:rPr lang="en-IN" sz="2000" b="1" dirty="0">
                <a:solidFill>
                  <a:srgbClr val="FFFFFF"/>
                </a:solidFill>
                <a:cs typeface="Times New Roman" panose="02020603050405020304" pitchFamily="18" charset="0"/>
              </a:rPr>
              <a:t>Janita Bose --  A0262823E</a:t>
            </a:r>
          </a:p>
          <a:p>
            <a:pPr algn="l"/>
            <a:r>
              <a:rPr lang="en-US" sz="2000" b="1" dirty="0">
                <a:solidFill>
                  <a:srgbClr val="FFFFFF"/>
                </a:solidFill>
                <a:effectLst/>
                <a:ea typeface="Calibri" panose="020F0502020204030204" pitchFamily="34" charset="0"/>
                <a:cs typeface="Times New Roman" panose="02020603050405020304" pitchFamily="18" charset="0"/>
              </a:rPr>
              <a:t>Nithesh Reddy– A0232779R</a:t>
            </a:r>
            <a:endParaRPr lang="en-IN" sz="2000" b="1" dirty="0">
              <a:solidFill>
                <a:srgbClr val="FFFFFF"/>
              </a:solidFill>
              <a:effectLst/>
              <a:ea typeface="Calibri" panose="020F0502020204030204" pitchFamily="34" charset="0"/>
              <a:cs typeface="Times New Roman" panose="02020603050405020304" pitchFamily="18" charset="0"/>
            </a:endParaRPr>
          </a:p>
          <a:p>
            <a:pPr algn="l"/>
            <a:r>
              <a:rPr lang="en-IN" sz="2000" b="1" dirty="0">
                <a:solidFill>
                  <a:srgbClr val="FFFFFF"/>
                </a:solidFill>
                <a:cs typeface="Times New Roman" panose="02020603050405020304" pitchFamily="18" charset="0"/>
              </a:rPr>
              <a:t>Asok Kaushik  -- A0262739U</a:t>
            </a:r>
          </a:p>
          <a:p>
            <a:pPr algn="l"/>
            <a:r>
              <a:rPr lang="en-IN" sz="2000" b="1" dirty="0">
                <a:solidFill>
                  <a:srgbClr val="FFFFFF"/>
                </a:solidFill>
                <a:cs typeface="Times New Roman" panose="02020603050405020304" pitchFamily="18" charset="0"/>
              </a:rPr>
              <a:t>Nandhini Selvaganapathy – A0262710N </a:t>
            </a:r>
          </a:p>
          <a:p>
            <a:pPr algn="l"/>
            <a:endParaRPr lang="en-US" sz="2000" b="1" dirty="0">
              <a:solidFill>
                <a:srgbClr val="FFFFFF"/>
              </a:solidFill>
            </a:endParaRPr>
          </a:p>
        </p:txBody>
      </p:sp>
    </p:spTree>
    <p:extLst>
      <p:ext uri="{BB962C8B-B14F-4D97-AF65-F5344CB8AC3E}">
        <p14:creationId xmlns:p14="http://schemas.microsoft.com/office/powerpoint/2010/main" val="24912263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D5893-07B3-9223-E2C0-670C492665EB}"/>
              </a:ext>
            </a:extLst>
          </p:cNvPr>
          <p:cNvSpPr>
            <a:spLocks noGrp="1"/>
          </p:cNvSpPr>
          <p:nvPr>
            <p:ph type="title"/>
          </p:nvPr>
        </p:nvSpPr>
        <p:spPr>
          <a:xfrm>
            <a:off x="0" y="-550"/>
            <a:ext cx="12192000" cy="424620"/>
          </a:xfrm>
          <a:solidFill>
            <a:schemeClr val="tx1"/>
          </a:solidFill>
        </p:spPr>
        <p:txBody>
          <a:bodyPr vert="horz" lIns="91440" tIns="45720" rIns="91440" bIns="45720" rtlCol="0" anchor="ctr">
            <a:noAutofit/>
          </a:bodyPr>
          <a:lstStyle/>
          <a:p>
            <a:pPr algn="ctr"/>
            <a:r>
              <a:rPr lang="en-IN" sz="2800">
                <a:solidFill>
                  <a:schemeClr val="bg1"/>
                </a:solidFill>
                <a:latin typeface="Bahnschrift SemiBold" panose="020B0502040204020203" pitchFamily="34" charset="0"/>
              </a:rPr>
              <a:t>K-Nearest </a:t>
            </a:r>
            <a:r>
              <a:rPr lang="en-IN" sz="2800" err="1">
                <a:solidFill>
                  <a:schemeClr val="bg1"/>
                </a:solidFill>
                <a:latin typeface="Bahnschrift SemiBold" panose="020B0502040204020203" pitchFamily="34" charset="0"/>
              </a:rPr>
              <a:t>Neighbor</a:t>
            </a:r>
            <a:r>
              <a:rPr lang="en-IN" sz="2800">
                <a:solidFill>
                  <a:schemeClr val="bg1"/>
                </a:solidFill>
                <a:latin typeface="Bahnschrift SemiBold" panose="020B0502040204020203" pitchFamily="34" charset="0"/>
              </a:rPr>
              <a:t> Algorithm</a:t>
            </a:r>
            <a:endParaRPr lang="en-US" sz="2800">
              <a:solidFill>
                <a:schemeClr val="bg1"/>
              </a:solidFill>
              <a:latin typeface="Bahnschrift SemiBold" panose="020B0502040204020203" pitchFamily="34" charset="0"/>
            </a:endParaRPr>
          </a:p>
        </p:txBody>
      </p:sp>
      <p:sp>
        <p:nvSpPr>
          <p:cNvPr id="4" name="TextBox 3">
            <a:extLst>
              <a:ext uri="{FF2B5EF4-FFF2-40B4-BE49-F238E27FC236}">
                <a16:creationId xmlns:a16="http://schemas.microsoft.com/office/drawing/2014/main" id="{100C7DFC-15B1-5A7B-0226-6A7E8E0C6D71}"/>
              </a:ext>
            </a:extLst>
          </p:cNvPr>
          <p:cNvSpPr txBox="1"/>
          <p:nvPr/>
        </p:nvSpPr>
        <p:spPr>
          <a:xfrm>
            <a:off x="6113392" y="3620612"/>
            <a:ext cx="2130287" cy="652986"/>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Normalized Confusion Matrix</a:t>
            </a:r>
            <a:r>
              <a:rPr lang="en-SG" sz="1800" b="0" i="0">
                <a:solidFill>
                  <a:srgbClr val="000000"/>
                </a:solidFill>
                <a:effectLst/>
                <a:latin typeface="Times New Roman" panose="02020603050405020304" pitchFamily="18" charset="0"/>
              </a:rPr>
              <a:t> </a:t>
            </a:r>
            <a:endParaRPr lang="en-US"/>
          </a:p>
        </p:txBody>
      </p:sp>
      <p:graphicFrame>
        <p:nvGraphicFramePr>
          <p:cNvPr id="5" name="Table 5">
            <a:extLst>
              <a:ext uri="{FF2B5EF4-FFF2-40B4-BE49-F238E27FC236}">
                <a16:creationId xmlns:a16="http://schemas.microsoft.com/office/drawing/2014/main" id="{A17B21D8-DBAA-19B1-AB4D-5472B96D05E2}"/>
              </a:ext>
            </a:extLst>
          </p:cNvPr>
          <p:cNvGraphicFramePr>
            <a:graphicFrameLocks noGrp="1"/>
          </p:cNvGraphicFramePr>
          <p:nvPr>
            <p:extLst>
              <p:ext uri="{D42A27DB-BD31-4B8C-83A1-F6EECF244321}">
                <p14:modId xmlns:p14="http://schemas.microsoft.com/office/powerpoint/2010/main" val="3404126235"/>
              </p:ext>
            </p:extLst>
          </p:nvPr>
        </p:nvGraphicFramePr>
        <p:xfrm>
          <a:off x="6541409" y="4254780"/>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0.29</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0.14</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84961182"/>
                  </a:ext>
                </a:extLst>
              </a:tr>
              <a:tr h="388704">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0.14</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0.43</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52515196"/>
                  </a:ext>
                </a:extLst>
              </a:tr>
            </a:tbl>
          </a:graphicData>
        </a:graphic>
      </p:graphicFrame>
      <p:sp>
        <p:nvSpPr>
          <p:cNvPr id="6" name="TextBox 5">
            <a:extLst>
              <a:ext uri="{FF2B5EF4-FFF2-40B4-BE49-F238E27FC236}">
                <a16:creationId xmlns:a16="http://schemas.microsoft.com/office/drawing/2014/main" id="{4815ABB6-A081-EAC9-FB2F-929CF428A894}"/>
              </a:ext>
            </a:extLst>
          </p:cNvPr>
          <p:cNvSpPr txBox="1"/>
          <p:nvPr/>
        </p:nvSpPr>
        <p:spPr>
          <a:xfrm>
            <a:off x="266676" y="4591646"/>
            <a:ext cx="4833977" cy="1200329"/>
          </a:xfrm>
          <a:prstGeom prst="rect">
            <a:avLst/>
          </a:prstGeom>
          <a:noFill/>
        </p:spPr>
        <p:txBody>
          <a:bodyPr wrap="square" rtlCol="0">
            <a:spAutoFit/>
          </a:bodyPr>
          <a:lstStyle/>
          <a:p>
            <a:pPr marL="285750" indent="-285750">
              <a:buFont typeface="Arial" panose="020B0604020202020204" pitchFamily="34" charset="0"/>
              <a:buChar char="•"/>
            </a:pPr>
            <a:r>
              <a:rPr lang="en-IN"/>
              <a:t>n_neighbors' parameter is evaluated from 1 to 20</a:t>
            </a:r>
          </a:p>
          <a:p>
            <a:pPr marL="285750" indent="-285750">
              <a:buFont typeface="Arial" panose="020B0604020202020204" pitchFamily="34" charset="0"/>
              <a:buChar char="•"/>
            </a:pPr>
            <a:r>
              <a:rPr lang="en-IN"/>
              <a:t>k=1 is chosen as it shows the highest recall score of 0.68</a:t>
            </a:r>
          </a:p>
        </p:txBody>
      </p:sp>
      <p:sp>
        <p:nvSpPr>
          <p:cNvPr id="7" name="TextBox 6">
            <a:extLst>
              <a:ext uri="{FF2B5EF4-FFF2-40B4-BE49-F238E27FC236}">
                <a16:creationId xmlns:a16="http://schemas.microsoft.com/office/drawing/2014/main" id="{7EAD14BD-A4D8-9F7B-290E-D590E688C794}"/>
              </a:ext>
            </a:extLst>
          </p:cNvPr>
          <p:cNvSpPr txBox="1"/>
          <p:nvPr/>
        </p:nvSpPr>
        <p:spPr>
          <a:xfrm>
            <a:off x="272254" y="690674"/>
            <a:ext cx="2816990" cy="369332"/>
          </a:xfrm>
          <a:prstGeom prst="rect">
            <a:avLst/>
          </a:prstGeom>
          <a:solidFill>
            <a:schemeClr val="tx1"/>
          </a:solidFill>
        </p:spPr>
        <p:txBody>
          <a:bodyPr wrap="none" rtlCol="0">
            <a:spAutoFit/>
          </a:bodyPr>
          <a:lstStyle/>
          <a:p>
            <a:r>
              <a:rPr lang="en-IN" b="1" i="1" u="sng">
                <a:solidFill>
                  <a:schemeClr val="bg1"/>
                </a:solidFill>
              </a:rPr>
              <a:t>Finding the best parameter </a:t>
            </a:r>
            <a:endParaRPr lang="en-US" b="1" i="1" u="sng">
              <a:solidFill>
                <a:schemeClr val="bg1"/>
              </a:solidFill>
            </a:endParaRPr>
          </a:p>
        </p:txBody>
      </p:sp>
      <p:sp>
        <p:nvSpPr>
          <p:cNvPr id="8" name="TextBox 7">
            <a:extLst>
              <a:ext uri="{FF2B5EF4-FFF2-40B4-BE49-F238E27FC236}">
                <a16:creationId xmlns:a16="http://schemas.microsoft.com/office/drawing/2014/main" id="{B1160D3B-763A-BC85-37F1-8963647D5FD3}"/>
              </a:ext>
            </a:extLst>
          </p:cNvPr>
          <p:cNvSpPr txBox="1"/>
          <p:nvPr/>
        </p:nvSpPr>
        <p:spPr>
          <a:xfrm>
            <a:off x="6096000" y="688906"/>
            <a:ext cx="3023200" cy="369332"/>
          </a:xfrm>
          <a:prstGeom prst="rect">
            <a:avLst/>
          </a:prstGeom>
          <a:solidFill>
            <a:schemeClr val="tx1"/>
          </a:solidFill>
        </p:spPr>
        <p:txBody>
          <a:bodyPr wrap="none" rtlCol="0">
            <a:spAutoFit/>
          </a:bodyPr>
          <a:lstStyle/>
          <a:p>
            <a:r>
              <a:rPr lang="en-IN" b="1" i="1" u="sng">
                <a:solidFill>
                  <a:schemeClr val="bg1"/>
                </a:solidFill>
              </a:rPr>
              <a:t>Classification Report with k=2</a:t>
            </a:r>
            <a:endParaRPr lang="en-US" b="1" i="1" u="sng">
              <a:solidFill>
                <a:schemeClr val="bg1"/>
              </a:solidFill>
            </a:endParaRPr>
          </a:p>
        </p:txBody>
      </p:sp>
      <p:sp>
        <p:nvSpPr>
          <p:cNvPr id="9" name="TextBox 8">
            <a:extLst>
              <a:ext uri="{FF2B5EF4-FFF2-40B4-BE49-F238E27FC236}">
                <a16:creationId xmlns:a16="http://schemas.microsoft.com/office/drawing/2014/main" id="{25FDF8BD-8CAC-7603-7D22-C91949FEA4ED}"/>
              </a:ext>
            </a:extLst>
          </p:cNvPr>
          <p:cNvSpPr txBox="1"/>
          <p:nvPr/>
        </p:nvSpPr>
        <p:spPr>
          <a:xfrm>
            <a:off x="9258516" y="3620612"/>
            <a:ext cx="2130287" cy="646331"/>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Cost Benefit Matrix</a:t>
            </a:r>
            <a:r>
              <a:rPr lang="en-SG" sz="1800" b="0" i="0">
                <a:solidFill>
                  <a:srgbClr val="000000"/>
                </a:solidFill>
                <a:effectLst/>
                <a:latin typeface="Times New Roman" panose="02020603050405020304" pitchFamily="18" charset="0"/>
              </a:rPr>
              <a:t> </a:t>
            </a:r>
            <a:endParaRPr lang="en-US"/>
          </a:p>
        </p:txBody>
      </p:sp>
      <p:graphicFrame>
        <p:nvGraphicFramePr>
          <p:cNvPr id="10" name="Table 5">
            <a:extLst>
              <a:ext uri="{FF2B5EF4-FFF2-40B4-BE49-F238E27FC236}">
                <a16:creationId xmlns:a16="http://schemas.microsoft.com/office/drawing/2014/main" id="{FB869CAC-EC51-583F-00BB-2AD9976C1E5D}"/>
              </a:ext>
            </a:extLst>
          </p:cNvPr>
          <p:cNvGraphicFramePr>
            <a:graphicFrameLocks noGrp="1"/>
          </p:cNvGraphicFramePr>
          <p:nvPr>
            <p:extLst>
              <p:ext uri="{D42A27DB-BD31-4B8C-83A1-F6EECF244321}">
                <p14:modId xmlns:p14="http://schemas.microsoft.com/office/powerpoint/2010/main" val="269086819"/>
              </p:ext>
            </p:extLst>
          </p:nvPr>
        </p:nvGraphicFramePr>
        <p:xfrm>
          <a:off x="9692111" y="4256705"/>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r>
                        <a:rPr lang="en-IN"/>
                        <a:t>100</a:t>
                      </a:r>
                      <a:endParaRPr lang="en-US"/>
                    </a:p>
                  </a:txBody>
                  <a:tcPr/>
                </a:tc>
                <a:tc>
                  <a:txBody>
                    <a:bodyPr/>
                    <a:lstStyle/>
                    <a:p>
                      <a:pPr algn="ctr"/>
                      <a:r>
                        <a:rPr lang="en-IN"/>
                        <a:t>70</a:t>
                      </a:r>
                      <a:endParaRPr lang="en-US"/>
                    </a:p>
                  </a:txBody>
                  <a:tcPr/>
                </a:tc>
                <a:extLst>
                  <a:ext uri="{0D108BD9-81ED-4DB2-BD59-A6C34878D82A}">
                    <a16:rowId xmlns:a16="http://schemas.microsoft.com/office/drawing/2014/main" val="1984961182"/>
                  </a:ext>
                </a:extLst>
              </a:tr>
              <a:tr h="388704">
                <a:tc>
                  <a:txBody>
                    <a:bodyPr/>
                    <a:lstStyle/>
                    <a:p>
                      <a:pPr algn="ctr"/>
                      <a:r>
                        <a:rPr lang="en-IN"/>
                        <a:t>0</a:t>
                      </a:r>
                      <a:endParaRPr lang="en-US"/>
                    </a:p>
                  </a:txBody>
                  <a:tcPr/>
                </a:tc>
                <a:tc>
                  <a:txBody>
                    <a:bodyPr/>
                    <a:lstStyle/>
                    <a:p>
                      <a:pPr algn="ctr"/>
                      <a:r>
                        <a:rPr lang="en-IN"/>
                        <a:t>-30</a:t>
                      </a:r>
                      <a:endParaRPr lang="en-US"/>
                    </a:p>
                  </a:txBody>
                  <a:tcPr/>
                </a:tc>
                <a:extLst>
                  <a:ext uri="{0D108BD9-81ED-4DB2-BD59-A6C34878D82A}">
                    <a16:rowId xmlns:a16="http://schemas.microsoft.com/office/drawing/2014/main" val="3752515196"/>
                  </a:ext>
                </a:extLst>
              </a:tr>
            </a:tbl>
          </a:graphicData>
        </a:graphic>
      </p:graphicFrame>
      <p:sp>
        <p:nvSpPr>
          <p:cNvPr id="11" name="TextBox 10">
            <a:extLst>
              <a:ext uri="{FF2B5EF4-FFF2-40B4-BE49-F238E27FC236}">
                <a16:creationId xmlns:a16="http://schemas.microsoft.com/office/drawing/2014/main" id="{6AAFEB7E-F6C3-A0B7-C317-CD5B2657C75A}"/>
              </a:ext>
            </a:extLst>
          </p:cNvPr>
          <p:cNvSpPr txBox="1"/>
          <p:nvPr/>
        </p:nvSpPr>
        <p:spPr>
          <a:xfrm>
            <a:off x="6117849" y="5666356"/>
            <a:ext cx="5407209" cy="369332"/>
          </a:xfrm>
          <a:prstGeom prst="rect">
            <a:avLst/>
          </a:prstGeom>
          <a:noFill/>
        </p:spPr>
        <p:txBody>
          <a:bodyPr wrap="square" rtlCol="0">
            <a:spAutoFit/>
          </a:bodyPr>
          <a:lstStyle/>
          <a:p>
            <a:pPr marL="285750" indent="-285750">
              <a:buFont typeface="Arial" panose="020B0604020202020204" pitchFamily="34" charset="0"/>
              <a:buChar char="•"/>
            </a:pPr>
            <a:r>
              <a:rPr lang="en-SG" sz="1800" i="0">
                <a:solidFill>
                  <a:srgbClr val="000000"/>
                </a:solidFill>
                <a:effectLst/>
                <a:latin typeface="Times New Roman" panose="02020603050405020304" pitchFamily="18" charset="0"/>
              </a:rPr>
              <a:t>Expected Value </a:t>
            </a:r>
            <a:r>
              <a:rPr lang="en-SG">
                <a:solidFill>
                  <a:srgbClr val="000000"/>
                </a:solidFill>
                <a:latin typeface="Times New Roman" panose="02020603050405020304" pitchFamily="18" charset="0"/>
              </a:rPr>
              <a:t>calculated is 26.04</a:t>
            </a:r>
          </a:p>
        </p:txBody>
      </p:sp>
      <p:sp>
        <p:nvSpPr>
          <p:cNvPr id="13" name="TextBox 12">
            <a:extLst>
              <a:ext uri="{FF2B5EF4-FFF2-40B4-BE49-F238E27FC236}">
                <a16:creationId xmlns:a16="http://schemas.microsoft.com/office/drawing/2014/main" id="{EEF4C340-EAFE-152B-FC52-A0EC9964ED9B}"/>
              </a:ext>
            </a:extLst>
          </p:cNvPr>
          <p:cNvSpPr txBox="1"/>
          <p:nvPr/>
        </p:nvSpPr>
        <p:spPr>
          <a:xfrm>
            <a:off x="6096000" y="5301227"/>
            <a:ext cx="2781787" cy="369332"/>
          </a:xfrm>
          <a:prstGeom prst="rect">
            <a:avLst/>
          </a:prstGeom>
          <a:solidFill>
            <a:schemeClr val="tx1"/>
          </a:solidFill>
        </p:spPr>
        <p:txBody>
          <a:bodyPr wrap="none" rtlCol="0">
            <a:spAutoFit/>
          </a:bodyPr>
          <a:lstStyle/>
          <a:p>
            <a:r>
              <a:rPr lang="en-IN" b="1" i="1" u="sng">
                <a:solidFill>
                  <a:schemeClr val="bg1"/>
                </a:solidFill>
              </a:rPr>
              <a:t>Expected Value Framework</a:t>
            </a:r>
            <a:endParaRPr lang="en-US" b="1" i="1" u="sng">
              <a:solidFill>
                <a:schemeClr val="bg1"/>
              </a:solidFill>
            </a:endParaRPr>
          </a:p>
        </p:txBody>
      </p:sp>
      <p:pic>
        <p:nvPicPr>
          <p:cNvPr id="14" name="Picture 13">
            <a:extLst>
              <a:ext uri="{FF2B5EF4-FFF2-40B4-BE49-F238E27FC236}">
                <a16:creationId xmlns:a16="http://schemas.microsoft.com/office/drawing/2014/main" id="{9857C0BB-7792-9F48-8C7D-27B90062A573}"/>
              </a:ext>
            </a:extLst>
          </p:cNvPr>
          <p:cNvPicPr/>
          <p:nvPr/>
        </p:nvPicPr>
        <p:blipFill>
          <a:blip r:embed="rId2">
            <a:extLst>
              <a:ext uri="{28A0092B-C50C-407E-A947-70E740481C1C}">
                <a14:useLocalDpi xmlns:a14="http://schemas.microsoft.com/office/drawing/2010/main" val="0"/>
              </a:ext>
            </a:extLst>
          </a:blip>
          <a:stretch>
            <a:fillRect/>
          </a:stretch>
        </p:blipFill>
        <p:spPr>
          <a:xfrm>
            <a:off x="266675" y="1210096"/>
            <a:ext cx="4814487" cy="3193738"/>
          </a:xfrm>
          <a:prstGeom prst="rect">
            <a:avLst/>
          </a:prstGeom>
        </p:spPr>
      </p:pic>
      <p:pic>
        <p:nvPicPr>
          <p:cNvPr id="15" name="Picture 14">
            <a:extLst>
              <a:ext uri="{FF2B5EF4-FFF2-40B4-BE49-F238E27FC236}">
                <a16:creationId xmlns:a16="http://schemas.microsoft.com/office/drawing/2014/main" id="{593A36D5-9007-A340-98B3-FD60B6F3FE7E}"/>
              </a:ext>
            </a:extLst>
          </p:cNvPr>
          <p:cNvPicPr/>
          <p:nvPr/>
        </p:nvPicPr>
        <p:blipFill>
          <a:blip r:embed="rId3">
            <a:extLst>
              <a:ext uri="{28A0092B-C50C-407E-A947-70E740481C1C}">
                <a14:useLocalDpi xmlns:a14="http://schemas.microsoft.com/office/drawing/2010/main" val="0"/>
              </a:ext>
            </a:extLst>
          </a:blip>
          <a:stretch>
            <a:fillRect/>
          </a:stretch>
        </p:blipFill>
        <p:spPr>
          <a:xfrm>
            <a:off x="6096000" y="1210095"/>
            <a:ext cx="4859210" cy="2045387"/>
          </a:xfrm>
          <a:prstGeom prst="rect">
            <a:avLst/>
          </a:prstGeom>
        </p:spPr>
      </p:pic>
    </p:spTree>
    <p:extLst>
      <p:ext uri="{BB962C8B-B14F-4D97-AF65-F5344CB8AC3E}">
        <p14:creationId xmlns:p14="http://schemas.microsoft.com/office/powerpoint/2010/main" val="3367801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D5893-07B3-9223-E2C0-670C492665EB}"/>
              </a:ext>
            </a:extLst>
          </p:cNvPr>
          <p:cNvSpPr>
            <a:spLocks noGrp="1"/>
          </p:cNvSpPr>
          <p:nvPr>
            <p:ph type="title"/>
          </p:nvPr>
        </p:nvSpPr>
        <p:spPr>
          <a:xfrm>
            <a:off x="0" y="-550"/>
            <a:ext cx="12192000" cy="424620"/>
          </a:xfrm>
          <a:solidFill>
            <a:schemeClr val="tx1"/>
          </a:solidFill>
        </p:spPr>
        <p:txBody>
          <a:bodyPr vert="horz" lIns="91440" tIns="45720" rIns="91440" bIns="45720" rtlCol="0" anchor="ctr">
            <a:noAutofit/>
          </a:bodyPr>
          <a:lstStyle/>
          <a:p>
            <a:pPr algn="ctr"/>
            <a:r>
              <a:rPr lang="en-IN" sz="2800">
                <a:solidFill>
                  <a:schemeClr val="bg1"/>
                </a:solidFill>
                <a:latin typeface="Bahnschrift SemiBold" panose="020B0502040204020203" pitchFamily="34" charset="0"/>
              </a:rPr>
              <a:t>Logistic Regression</a:t>
            </a:r>
            <a:endParaRPr lang="en-US" sz="2800">
              <a:solidFill>
                <a:schemeClr val="bg1"/>
              </a:solidFill>
              <a:latin typeface="Bahnschrift SemiBold" panose="020B0502040204020203" pitchFamily="34" charset="0"/>
            </a:endParaRPr>
          </a:p>
        </p:txBody>
      </p:sp>
      <p:sp>
        <p:nvSpPr>
          <p:cNvPr id="4" name="TextBox 3">
            <a:extLst>
              <a:ext uri="{FF2B5EF4-FFF2-40B4-BE49-F238E27FC236}">
                <a16:creationId xmlns:a16="http://schemas.microsoft.com/office/drawing/2014/main" id="{100C7DFC-15B1-5A7B-0226-6A7E8E0C6D71}"/>
              </a:ext>
            </a:extLst>
          </p:cNvPr>
          <p:cNvSpPr txBox="1"/>
          <p:nvPr/>
        </p:nvSpPr>
        <p:spPr>
          <a:xfrm>
            <a:off x="6113392" y="3620612"/>
            <a:ext cx="2130287" cy="652986"/>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Normalized Confusion Matrix</a:t>
            </a:r>
            <a:r>
              <a:rPr lang="en-SG" sz="1800" b="0" i="0">
                <a:solidFill>
                  <a:srgbClr val="000000"/>
                </a:solidFill>
                <a:effectLst/>
                <a:latin typeface="Times New Roman" panose="02020603050405020304" pitchFamily="18" charset="0"/>
              </a:rPr>
              <a:t> </a:t>
            </a:r>
            <a:endParaRPr lang="en-US"/>
          </a:p>
        </p:txBody>
      </p:sp>
      <p:graphicFrame>
        <p:nvGraphicFramePr>
          <p:cNvPr id="5" name="Table 5">
            <a:extLst>
              <a:ext uri="{FF2B5EF4-FFF2-40B4-BE49-F238E27FC236}">
                <a16:creationId xmlns:a16="http://schemas.microsoft.com/office/drawing/2014/main" id="{A17B21D8-DBAA-19B1-AB4D-5472B96D05E2}"/>
              </a:ext>
            </a:extLst>
          </p:cNvPr>
          <p:cNvGraphicFramePr>
            <a:graphicFrameLocks noGrp="1"/>
          </p:cNvGraphicFramePr>
          <p:nvPr>
            <p:extLst>
              <p:ext uri="{D42A27DB-BD31-4B8C-83A1-F6EECF244321}">
                <p14:modId xmlns:p14="http://schemas.microsoft.com/office/powerpoint/2010/main" val="1300133466"/>
              </p:ext>
            </p:extLst>
          </p:nvPr>
        </p:nvGraphicFramePr>
        <p:xfrm>
          <a:off x="6541409" y="4254780"/>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r>
                        <a:rPr lang="en-IN"/>
                        <a:t>0.36</a:t>
                      </a:r>
                      <a:endParaRPr lang="en-US"/>
                    </a:p>
                  </a:txBody>
                  <a:tcPr/>
                </a:tc>
                <a:tc>
                  <a:txBody>
                    <a:bodyPr/>
                    <a:lstStyle/>
                    <a:p>
                      <a:pPr algn="ctr"/>
                      <a:r>
                        <a:rPr lang="en-IN"/>
                        <a:t>0.07</a:t>
                      </a:r>
                      <a:endParaRPr lang="en-US"/>
                    </a:p>
                  </a:txBody>
                  <a:tcPr/>
                </a:tc>
                <a:extLst>
                  <a:ext uri="{0D108BD9-81ED-4DB2-BD59-A6C34878D82A}">
                    <a16:rowId xmlns:a16="http://schemas.microsoft.com/office/drawing/2014/main" val="1984961182"/>
                  </a:ext>
                </a:extLst>
              </a:tr>
              <a:tr h="388704">
                <a:tc>
                  <a:txBody>
                    <a:bodyPr/>
                    <a:lstStyle/>
                    <a:p>
                      <a:pPr algn="ctr"/>
                      <a:r>
                        <a:rPr lang="en-IN"/>
                        <a:t>0.05</a:t>
                      </a:r>
                      <a:endParaRPr lang="en-US"/>
                    </a:p>
                  </a:txBody>
                  <a:tcPr/>
                </a:tc>
                <a:tc>
                  <a:txBody>
                    <a:bodyPr/>
                    <a:lstStyle/>
                    <a:p>
                      <a:pPr algn="ctr"/>
                      <a:r>
                        <a:rPr lang="en-IN"/>
                        <a:t>0.51</a:t>
                      </a:r>
                      <a:endParaRPr lang="en-US"/>
                    </a:p>
                  </a:txBody>
                  <a:tcPr/>
                </a:tc>
                <a:extLst>
                  <a:ext uri="{0D108BD9-81ED-4DB2-BD59-A6C34878D82A}">
                    <a16:rowId xmlns:a16="http://schemas.microsoft.com/office/drawing/2014/main" val="3752515196"/>
                  </a:ext>
                </a:extLst>
              </a:tr>
            </a:tbl>
          </a:graphicData>
        </a:graphic>
      </p:graphicFrame>
      <p:sp>
        <p:nvSpPr>
          <p:cNvPr id="6" name="TextBox 5">
            <a:extLst>
              <a:ext uri="{FF2B5EF4-FFF2-40B4-BE49-F238E27FC236}">
                <a16:creationId xmlns:a16="http://schemas.microsoft.com/office/drawing/2014/main" id="{4815ABB6-A081-EAC9-FB2F-929CF428A894}"/>
              </a:ext>
            </a:extLst>
          </p:cNvPr>
          <p:cNvSpPr txBox="1"/>
          <p:nvPr/>
        </p:nvSpPr>
        <p:spPr>
          <a:xfrm>
            <a:off x="140598" y="3277862"/>
            <a:ext cx="4833977" cy="1754326"/>
          </a:xfrm>
          <a:prstGeom prst="rect">
            <a:avLst/>
          </a:prstGeom>
          <a:noFill/>
        </p:spPr>
        <p:txBody>
          <a:bodyPr wrap="square" rtlCol="0">
            <a:spAutoFit/>
          </a:bodyPr>
          <a:lstStyle/>
          <a:p>
            <a:pPr marL="285750" indent="-285750">
              <a:buFont typeface="Arial" panose="020B0604020202020204" pitchFamily="34" charset="0"/>
              <a:buChar char="•"/>
            </a:pPr>
            <a:r>
              <a:rPr lang="en-US" b="0" i="0">
                <a:solidFill>
                  <a:srgbClr val="000000"/>
                </a:solidFill>
                <a:effectLst/>
                <a:latin typeface="Times New Roman" panose="02020603050405020304" pitchFamily="18" charset="0"/>
              </a:rPr>
              <a:t>The model was evaluated with penalty parameter to L1 with is Lasso and L2 which is Ridge but overall observed no improvements and not much difference from penalty to be ‘none’</a:t>
            </a:r>
            <a:endParaRPr lang="en-IN"/>
          </a:p>
          <a:p>
            <a:pPr marL="285750" indent="-285750">
              <a:buFont typeface="Arial" panose="020B0604020202020204" pitchFamily="34" charset="0"/>
              <a:buChar char="•"/>
            </a:pPr>
            <a:r>
              <a:rPr lang="en-IN"/>
              <a:t>the highest precision score of 0.87</a:t>
            </a:r>
          </a:p>
        </p:txBody>
      </p:sp>
      <p:sp>
        <p:nvSpPr>
          <p:cNvPr id="7" name="TextBox 6">
            <a:extLst>
              <a:ext uri="{FF2B5EF4-FFF2-40B4-BE49-F238E27FC236}">
                <a16:creationId xmlns:a16="http://schemas.microsoft.com/office/drawing/2014/main" id="{7EAD14BD-A4D8-9F7B-290E-D590E688C794}"/>
              </a:ext>
            </a:extLst>
          </p:cNvPr>
          <p:cNvSpPr txBox="1"/>
          <p:nvPr/>
        </p:nvSpPr>
        <p:spPr>
          <a:xfrm>
            <a:off x="272254" y="690674"/>
            <a:ext cx="2816990" cy="369332"/>
          </a:xfrm>
          <a:prstGeom prst="rect">
            <a:avLst/>
          </a:prstGeom>
          <a:solidFill>
            <a:schemeClr val="tx1"/>
          </a:solidFill>
        </p:spPr>
        <p:txBody>
          <a:bodyPr wrap="none" rtlCol="0">
            <a:spAutoFit/>
          </a:bodyPr>
          <a:lstStyle/>
          <a:p>
            <a:r>
              <a:rPr lang="en-IN" b="1" i="1" u="sng">
                <a:solidFill>
                  <a:schemeClr val="bg1"/>
                </a:solidFill>
              </a:rPr>
              <a:t>Finding the best parameter </a:t>
            </a:r>
            <a:endParaRPr lang="en-US" b="1" i="1" u="sng">
              <a:solidFill>
                <a:schemeClr val="bg1"/>
              </a:solidFill>
            </a:endParaRPr>
          </a:p>
        </p:txBody>
      </p:sp>
      <p:sp>
        <p:nvSpPr>
          <p:cNvPr id="8" name="TextBox 7">
            <a:extLst>
              <a:ext uri="{FF2B5EF4-FFF2-40B4-BE49-F238E27FC236}">
                <a16:creationId xmlns:a16="http://schemas.microsoft.com/office/drawing/2014/main" id="{B1160D3B-763A-BC85-37F1-8963647D5FD3}"/>
              </a:ext>
            </a:extLst>
          </p:cNvPr>
          <p:cNvSpPr txBox="1"/>
          <p:nvPr/>
        </p:nvSpPr>
        <p:spPr>
          <a:xfrm>
            <a:off x="6096000" y="688906"/>
            <a:ext cx="3023200" cy="369332"/>
          </a:xfrm>
          <a:prstGeom prst="rect">
            <a:avLst/>
          </a:prstGeom>
          <a:solidFill>
            <a:schemeClr val="tx1"/>
          </a:solidFill>
        </p:spPr>
        <p:txBody>
          <a:bodyPr wrap="none" rtlCol="0">
            <a:spAutoFit/>
          </a:bodyPr>
          <a:lstStyle/>
          <a:p>
            <a:r>
              <a:rPr lang="en-IN" b="1" i="1" u="sng">
                <a:solidFill>
                  <a:schemeClr val="bg1"/>
                </a:solidFill>
              </a:rPr>
              <a:t>Classification Report with k=8</a:t>
            </a:r>
            <a:endParaRPr lang="en-US" b="1" i="1" u="sng">
              <a:solidFill>
                <a:schemeClr val="bg1"/>
              </a:solidFill>
            </a:endParaRPr>
          </a:p>
        </p:txBody>
      </p:sp>
      <p:sp>
        <p:nvSpPr>
          <p:cNvPr id="9" name="TextBox 8">
            <a:extLst>
              <a:ext uri="{FF2B5EF4-FFF2-40B4-BE49-F238E27FC236}">
                <a16:creationId xmlns:a16="http://schemas.microsoft.com/office/drawing/2014/main" id="{25FDF8BD-8CAC-7603-7D22-C91949FEA4ED}"/>
              </a:ext>
            </a:extLst>
          </p:cNvPr>
          <p:cNvSpPr txBox="1"/>
          <p:nvPr/>
        </p:nvSpPr>
        <p:spPr>
          <a:xfrm>
            <a:off x="9258516" y="3620612"/>
            <a:ext cx="2130287" cy="646331"/>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Cost Benefit Matrix</a:t>
            </a:r>
            <a:r>
              <a:rPr lang="en-SG" sz="1800" b="0" i="0">
                <a:solidFill>
                  <a:srgbClr val="000000"/>
                </a:solidFill>
                <a:effectLst/>
                <a:latin typeface="Times New Roman" panose="02020603050405020304" pitchFamily="18" charset="0"/>
              </a:rPr>
              <a:t> </a:t>
            </a:r>
            <a:endParaRPr lang="en-US"/>
          </a:p>
        </p:txBody>
      </p:sp>
      <p:graphicFrame>
        <p:nvGraphicFramePr>
          <p:cNvPr id="10" name="Table 5">
            <a:extLst>
              <a:ext uri="{FF2B5EF4-FFF2-40B4-BE49-F238E27FC236}">
                <a16:creationId xmlns:a16="http://schemas.microsoft.com/office/drawing/2014/main" id="{FB869CAC-EC51-583F-00BB-2AD9976C1E5D}"/>
              </a:ext>
            </a:extLst>
          </p:cNvPr>
          <p:cNvGraphicFramePr>
            <a:graphicFrameLocks noGrp="1"/>
          </p:cNvGraphicFramePr>
          <p:nvPr/>
        </p:nvGraphicFramePr>
        <p:xfrm>
          <a:off x="9692111" y="4256705"/>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r>
                        <a:rPr lang="en-IN"/>
                        <a:t>100</a:t>
                      </a:r>
                      <a:endParaRPr lang="en-US"/>
                    </a:p>
                  </a:txBody>
                  <a:tcPr/>
                </a:tc>
                <a:tc>
                  <a:txBody>
                    <a:bodyPr/>
                    <a:lstStyle/>
                    <a:p>
                      <a:pPr algn="ctr"/>
                      <a:r>
                        <a:rPr lang="en-IN"/>
                        <a:t>70</a:t>
                      </a:r>
                      <a:endParaRPr lang="en-US"/>
                    </a:p>
                  </a:txBody>
                  <a:tcPr/>
                </a:tc>
                <a:extLst>
                  <a:ext uri="{0D108BD9-81ED-4DB2-BD59-A6C34878D82A}">
                    <a16:rowId xmlns:a16="http://schemas.microsoft.com/office/drawing/2014/main" val="1984961182"/>
                  </a:ext>
                </a:extLst>
              </a:tr>
              <a:tr h="388704">
                <a:tc>
                  <a:txBody>
                    <a:bodyPr/>
                    <a:lstStyle/>
                    <a:p>
                      <a:pPr algn="ctr"/>
                      <a:r>
                        <a:rPr lang="en-IN"/>
                        <a:t>0</a:t>
                      </a:r>
                      <a:endParaRPr lang="en-US"/>
                    </a:p>
                  </a:txBody>
                  <a:tcPr/>
                </a:tc>
                <a:tc>
                  <a:txBody>
                    <a:bodyPr/>
                    <a:lstStyle/>
                    <a:p>
                      <a:pPr algn="ctr"/>
                      <a:r>
                        <a:rPr lang="en-IN"/>
                        <a:t>-30</a:t>
                      </a:r>
                      <a:endParaRPr lang="en-US"/>
                    </a:p>
                  </a:txBody>
                  <a:tcPr/>
                </a:tc>
                <a:extLst>
                  <a:ext uri="{0D108BD9-81ED-4DB2-BD59-A6C34878D82A}">
                    <a16:rowId xmlns:a16="http://schemas.microsoft.com/office/drawing/2014/main" val="3752515196"/>
                  </a:ext>
                </a:extLst>
              </a:tr>
            </a:tbl>
          </a:graphicData>
        </a:graphic>
      </p:graphicFrame>
      <p:sp>
        <p:nvSpPr>
          <p:cNvPr id="11" name="TextBox 10">
            <a:extLst>
              <a:ext uri="{FF2B5EF4-FFF2-40B4-BE49-F238E27FC236}">
                <a16:creationId xmlns:a16="http://schemas.microsoft.com/office/drawing/2014/main" id="{6AAFEB7E-F6C3-A0B7-C317-CD5B2657C75A}"/>
              </a:ext>
            </a:extLst>
          </p:cNvPr>
          <p:cNvSpPr txBox="1"/>
          <p:nvPr/>
        </p:nvSpPr>
        <p:spPr>
          <a:xfrm>
            <a:off x="6117849" y="5666356"/>
            <a:ext cx="5407209" cy="369332"/>
          </a:xfrm>
          <a:prstGeom prst="rect">
            <a:avLst/>
          </a:prstGeom>
          <a:noFill/>
        </p:spPr>
        <p:txBody>
          <a:bodyPr wrap="square" rtlCol="0">
            <a:spAutoFit/>
          </a:bodyPr>
          <a:lstStyle/>
          <a:p>
            <a:pPr marL="285750" indent="-285750">
              <a:buFont typeface="Arial" panose="020B0604020202020204" pitchFamily="34" charset="0"/>
              <a:buChar char="•"/>
            </a:pPr>
            <a:r>
              <a:rPr lang="en-SG" sz="1800" i="0">
                <a:solidFill>
                  <a:srgbClr val="000000"/>
                </a:solidFill>
                <a:effectLst/>
                <a:latin typeface="Times New Roman" panose="02020603050405020304" pitchFamily="18" charset="0"/>
              </a:rPr>
              <a:t>Expected Value </a:t>
            </a:r>
            <a:r>
              <a:rPr lang="en-SG">
                <a:solidFill>
                  <a:srgbClr val="000000"/>
                </a:solidFill>
                <a:latin typeface="Times New Roman" panose="02020603050405020304" pitchFamily="18" charset="0"/>
              </a:rPr>
              <a:t>calculated is 25.76</a:t>
            </a:r>
          </a:p>
        </p:txBody>
      </p:sp>
      <p:sp>
        <p:nvSpPr>
          <p:cNvPr id="13" name="TextBox 12">
            <a:extLst>
              <a:ext uri="{FF2B5EF4-FFF2-40B4-BE49-F238E27FC236}">
                <a16:creationId xmlns:a16="http://schemas.microsoft.com/office/drawing/2014/main" id="{EEF4C340-EAFE-152B-FC52-A0EC9964ED9B}"/>
              </a:ext>
            </a:extLst>
          </p:cNvPr>
          <p:cNvSpPr txBox="1"/>
          <p:nvPr/>
        </p:nvSpPr>
        <p:spPr>
          <a:xfrm>
            <a:off x="6096000" y="5301227"/>
            <a:ext cx="2781787" cy="369332"/>
          </a:xfrm>
          <a:prstGeom prst="rect">
            <a:avLst/>
          </a:prstGeom>
          <a:solidFill>
            <a:schemeClr val="tx1"/>
          </a:solidFill>
        </p:spPr>
        <p:txBody>
          <a:bodyPr wrap="none" rtlCol="0">
            <a:spAutoFit/>
          </a:bodyPr>
          <a:lstStyle/>
          <a:p>
            <a:r>
              <a:rPr lang="en-IN" b="1" i="1" u="sng">
                <a:solidFill>
                  <a:schemeClr val="bg1"/>
                </a:solidFill>
              </a:rPr>
              <a:t>Expected Value Framework</a:t>
            </a:r>
            <a:endParaRPr lang="en-US" b="1" i="1" u="sng">
              <a:solidFill>
                <a:schemeClr val="bg1"/>
              </a:solidFill>
            </a:endParaRPr>
          </a:p>
        </p:txBody>
      </p:sp>
      <p:pic>
        <p:nvPicPr>
          <p:cNvPr id="2052" name="Picture 4">
            <a:extLst>
              <a:ext uri="{FF2B5EF4-FFF2-40B4-BE49-F238E27FC236}">
                <a16:creationId xmlns:a16="http://schemas.microsoft.com/office/drawing/2014/main" id="{D6A436C9-CEAA-602A-028C-E0E96097F4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62039" y="1596508"/>
            <a:ext cx="4552951" cy="138993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EBD59F4A-D657-C77E-2BCD-804BBEEC23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98" y="1756766"/>
            <a:ext cx="5629275" cy="1019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0784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D5893-07B3-9223-E2C0-670C492665EB}"/>
              </a:ext>
            </a:extLst>
          </p:cNvPr>
          <p:cNvSpPr>
            <a:spLocks noGrp="1"/>
          </p:cNvSpPr>
          <p:nvPr>
            <p:ph type="title"/>
          </p:nvPr>
        </p:nvSpPr>
        <p:spPr>
          <a:xfrm>
            <a:off x="0" y="-550"/>
            <a:ext cx="12192000" cy="424620"/>
          </a:xfrm>
          <a:solidFill>
            <a:schemeClr val="tx1"/>
          </a:solidFill>
        </p:spPr>
        <p:txBody>
          <a:bodyPr vert="horz" lIns="91440" tIns="45720" rIns="91440" bIns="45720" rtlCol="0" anchor="ctr">
            <a:noAutofit/>
          </a:bodyPr>
          <a:lstStyle/>
          <a:p>
            <a:pPr algn="ctr"/>
            <a:r>
              <a:rPr lang="en-IN" sz="2800">
                <a:solidFill>
                  <a:schemeClr val="bg1"/>
                </a:solidFill>
                <a:latin typeface="Bahnschrift SemiBold" panose="020B0502040204020203" pitchFamily="34" charset="0"/>
              </a:rPr>
              <a:t>Support Vector Machine</a:t>
            </a:r>
            <a:endParaRPr lang="en-US" sz="2800">
              <a:solidFill>
                <a:schemeClr val="bg1"/>
              </a:solidFill>
              <a:latin typeface="Bahnschrift SemiBold" panose="020B0502040204020203" pitchFamily="34" charset="0"/>
            </a:endParaRPr>
          </a:p>
        </p:txBody>
      </p:sp>
      <p:sp>
        <p:nvSpPr>
          <p:cNvPr id="4" name="TextBox 3">
            <a:extLst>
              <a:ext uri="{FF2B5EF4-FFF2-40B4-BE49-F238E27FC236}">
                <a16:creationId xmlns:a16="http://schemas.microsoft.com/office/drawing/2014/main" id="{100C7DFC-15B1-5A7B-0226-6A7E8E0C6D71}"/>
              </a:ext>
            </a:extLst>
          </p:cNvPr>
          <p:cNvSpPr txBox="1"/>
          <p:nvPr/>
        </p:nvSpPr>
        <p:spPr>
          <a:xfrm>
            <a:off x="6113392" y="3620612"/>
            <a:ext cx="2130287" cy="652986"/>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Normalized Confusion Matrix</a:t>
            </a:r>
            <a:r>
              <a:rPr lang="en-SG" sz="1800" b="0" i="0">
                <a:solidFill>
                  <a:srgbClr val="000000"/>
                </a:solidFill>
                <a:effectLst/>
                <a:latin typeface="Times New Roman" panose="02020603050405020304" pitchFamily="18" charset="0"/>
              </a:rPr>
              <a:t> </a:t>
            </a:r>
            <a:endParaRPr lang="en-US"/>
          </a:p>
        </p:txBody>
      </p:sp>
      <p:graphicFrame>
        <p:nvGraphicFramePr>
          <p:cNvPr id="5" name="Table 5">
            <a:extLst>
              <a:ext uri="{FF2B5EF4-FFF2-40B4-BE49-F238E27FC236}">
                <a16:creationId xmlns:a16="http://schemas.microsoft.com/office/drawing/2014/main" id="{A17B21D8-DBAA-19B1-AB4D-5472B96D05E2}"/>
              </a:ext>
            </a:extLst>
          </p:cNvPr>
          <p:cNvGraphicFramePr>
            <a:graphicFrameLocks noGrp="1"/>
          </p:cNvGraphicFramePr>
          <p:nvPr>
            <p:extLst>
              <p:ext uri="{D42A27DB-BD31-4B8C-83A1-F6EECF244321}">
                <p14:modId xmlns:p14="http://schemas.microsoft.com/office/powerpoint/2010/main" val="1849323838"/>
              </p:ext>
            </p:extLst>
          </p:nvPr>
        </p:nvGraphicFramePr>
        <p:xfrm>
          <a:off x="6541409" y="4254780"/>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r>
                        <a:rPr lang="en-IN"/>
                        <a:t>0.36</a:t>
                      </a:r>
                      <a:endParaRPr lang="en-US"/>
                    </a:p>
                  </a:txBody>
                  <a:tcPr/>
                </a:tc>
                <a:tc>
                  <a:txBody>
                    <a:bodyPr/>
                    <a:lstStyle/>
                    <a:p>
                      <a:pPr algn="ctr"/>
                      <a:r>
                        <a:rPr lang="en-IN"/>
                        <a:t>0.07</a:t>
                      </a:r>
                      <a:endParaRPr lang="en-US"/>
                    </a:p>
                  </a:txBody>
                  <a:tcPr/>
                </a:tc>
                <a:extLst>
                  <a:ext uri="{0D108BD9-81ED-4DB2-BD59-A6C34878D82A}">
                    <a16:rowId xmlns:a16="http://schemas.microsoft.com/office/drawing/2014/main" val="1984961182"/>
                  </a:ext>
                </a:extLst>
              </a:tr>
              <a:tr h="388704">
                <a:tc>
                  <a:txBody>
                    <a:bodyPr/>
                    <a:lstStyle/>
                    <a:p>
                      <a:pPr algn="ctr"/>
                      <a:r>
                        <a:rPr lang="en-IN"/>
                        <a:t>0.05</a:t>
                      </a:r>
                      <a:endParaRPr lang="en-US"/>
                    </a:p>
                  </a:txBody>
                  <a:tcPr/>
                </a:tc>
                <a:tc>
                  <a:txBody>
                    <a:bodyPr/>
                    <a:lstStyle/>
                    <a:p>
                      <a:pPr algn="ctr"/>
                      <a:r>
                        <a:rPr lang="en-IN"/>
                        <a:t>0.51</a:t>
                      </a:r>
                      <a:endParaRPr lang="en-US"/>
                    </a:p>
                  </a:txBody>
                  <a:tcPr/>
                </a:tc>
                <a:extLst>
                  <a:ext uri="{0D108BD9-81ED-4DB2-BD59-A6C34878D82A}">
                    <a16:rowId xmlns:a16="http://schemas.microsoft.com/office/drawing/2014/main" val="3752515196"/>
                  </a:ext>
                </a:extLst>
              </a:tr>
            </a:tbl>
          </a:graphicData>
        </a:graphic>
      </p:graphicFrame>
      <p:sp>
        <p:nvSpPr>
          <p:cNvPr id="6" name="TextBox 5">
            <a:extLst>
              <a:ext uri="{FF2B5EF4-FFF2-40B4-BE49-F238E27FC236}">
                <a16:creationId xmlns:a16="http://schemas.microsoft.com/office/drawing/2014/main" id="{4815ABB6-A081-EAC9-FB2F-929CF428A894}"/>
              </a:ext>
            </a:extLst>
          </p:cNvPr>
          <p:cNvSpPr txBox="1"/>
          <p:nvPr/>
        </p:nvSpPr>
        <p:spPr>
          <a:xfrm>
            <a:off x="266676" y="4591646"/>
            <a:ext cx="4833977" cy="1754326"/>
          </a:xfrm>
          <a:prstGeom prst="rect">
            <a:avLst/>
          </a:prstGeom>
          <a:noFill/>
        </p:spPr>
        <p:txBody>
          <a:bodyPr wrap="square" rtlCol="0">
            <a:spAutoFit/>
          </a:bodyPr>
          <a:lstStyle/>
          <a:p>
            <a:pPr marL="285750" indent="-285750">
              <a:buFont typeface="Arial" panose="020B0604020202020204" pitchFamily="34" charset="0"/>
              <a:buChar char="•"/>
            </a:pPr>
            <a:r>
              <a:rPr lang="en-US" b="0" i="0">
                <a:solidFill>
                  <a:srgbClr val="000000"/>
                </a:solidFill>
                <a:effectLst/>
                <a:latin typeface="Times New Roman" panose="02020603050405020304" pitchFamily="18" charset="0"/>
              </a:rPr>
              <a:t>The model was evaluated with C(error penalty) parameter value with 0.01, 0.1, 1 and 10 </a:t>
            </a:r>
          </a:p>
          <a:p>
            <a:pPr marL="285750" indent="-285750">
              <a:buFont typeface="Arial" panose="020B0604020202020204" pitchFamily="34" charset="0"/>
              <a:buChar char="•"/>
            </a:pPr>
            <a:r>
              <a:rPr lang="en-US" b="0" i="0">
                <a:solidFill>
                  <a:srgbClr val="000000"/>
                </a:solidFill>
                <a:effectLst/>
                <a:latin typeface="Times New Roman" panose="02020603050405020304" pitchFamily="18" charset="0"/>
              </a:rPr>
              <a:t>c=0.1</a:t>
            </a:r>
            <a:r>
              <a:rPr lang="en-US" sz="1800" b="0" i="0">
                <a:solidFill>
                  <a:srgbClr val="000000"/>
                </a:solidFill>
                <a:effectLst/>
                <a:latin typeface="Times New Roman" panose="02020603050405020304" pitchFamily="18" charset="0"/>
              </a:rPr>
              <a:t> is observed to be the best parameter with the recall value to be around 0.83.</a:t>
            </a:r>
          </a:p>
          <a:p>
            <a:pPr marL="285750" indent="-285750">
              <a:buFont typeface="Arial" panose="020B0604020202020204" pitchFamily="34" charset="0"/>
              <a:buChar char="•"/>
            </a:pPr>
            <a:r>
              <a:rPr lang="en-US" sz="1800" b="0" i="0">
                <a:solidFill>
                  <a:srgbClr val="000000"/>
                </a:solidFill>
                <a:effectLst/>
                <a:latin typeface="Times New Roman" panose="02020603050405020304" pitchFamily="18" charset="0"/>
              </a:rPr>
              <a:t>ROC score 0.93 and starts saturating</a:t>
            </a:r>
            <a:r>
              <a:rPr lang="en-US">
                <a:solidFill>
                  <a:srgbClr val="000000"/>
                </a:solidFill>
                <a:latin typeface="Times New Roman" panose="02020603050405020304" pitchFamily="18" charset="0"/>
              </a:rPr>
              <a:t> from 0.1 value</a:t>
            </a:r>
            <a:r>
              <a:rPr lang="en-US" sz="1800" b="0" i="0">
                <a:solidFill>
                  <a:srgbClr val="000000"/>
                </a:solidFill>
                <a:effectLst/>
                <a:latin typeface="Times New Roman" panose="02020603050405020304" pitchFamily="18" charset="0"/>
              </a:rPr>
              <a:t> </a:t>
            </a:r>
            <a:endParaRPr lang="en-IN"/>
          </a:p>
        </p:txBody>
      </p:sp>
      <p:sp>
        <p:nvSpPr>
          <p:cNvPr id="7" name="TextBox 6">
            <a:extLst>
              <a:ext uri="{FF2B5EF4-FFF2-40B4-BE49-F238E27FC236}">
                <a16:creationId xmlns:a16="http://schemas.microsoft.com/office/drawing/2014/main" id="{7EAD14BD-A4D8-9F7B-290E-D590E688C794}"/>
              </a:ext>
            </a:extLst>
          </p:cNvPr>
          <p:cNvSpPr txBox="1"/>
          <p:nvPr/>
        </p:nvSpPr>
        <p:spPr>
          <a:xfrm>
            <a:off x="272254" y="690674"/>
            <a:ext cx="2816990" cy="369332"/>
          </a:xfrm>
          <a:prstGeom prst="rect">
            <a:avLst/>
          </a:prstGeom>
          <a:solidFill>
            <a:schemeClr val="tx1"/>
          </a:solidFill>
        </p:spPr>
        <p:txBody>
          <a:bodyPr wrap="none" rtlCol="0">
            <a:spAutoFit/>
          </a:bodyPr>
          <a:lstStyle/>
          <a:p>
            <a:r>
              <a:rPr lang="en-IN" b="1" i="1" u="sng">
                <a:solidFill>
                  <a:schemeClr val="bg1"/>
                </a:solidFill>
              </a:rPr>
              <a:t>Finding the best parameter </a:t>
            </a:r>
            <a:endParaRPr lang="en-US" b="1" i="1" u="sng">
              <a:solidFill>
                <a:schemeClr val="bg1"/>
              </a:solidFill>
            </a:endParaRPr>
          </a:p>
        </p:txBody>
      </p:sp>
      <p:sp>
        <p:nvSpPr>
          <p:cNvPr id="8" name="TextBox 7">
            <a:extLst>
              <a:ext uri="{FF2B5EF4-FFF2-40B4-BE49-F238E27FC236}">
                <a16:creationId xmlns:a16="http://schemas.microsoft.com/office/drawing/2014/main" id="{B1160D3B-763A-BC85-37F1-8963647D5FD3}"/>
              </a:ext>
            </a:extLst>
          </p:cNvPr>
          <p:cNvSpPr txBox="1"/>
          <p:nvPr/>
        </p:nvSpPr>
        <p:spPr>
          <a:xfrm>
            <a:off x="6096000" y="688906"/>
            <a:ext cx="3185103" cy="369332"/>
          </a:xfrm>
          <a:prstGeom prst="rect">
            <a:avLst/>
          </a:prstGeom>
          <a:solidFill>
            <a:schemeClr val="tx1"/>
          </a:solidFill>
        </p:spPr>
        <p:txBody>
          <a:bodyPr wrap="none" rtlCol="0">
            <a:spAutoFit/>
          </a:bodyPr>
          <a:lstStyle/>
          <a:p>
            <a:r>
              <a:rPr lang="en-IN" b="1" i="1" u="sng">
                <a:solidFill>
                  <a:schemeClr val="bg1"/>
                </a:solidFill>
              </a:rPr>
              <a:t>Classification Report with c=0.1</a:t>
            </a:r>
            <a:endParaRPr lang="en-US" b="1" i="1" u="sng">
              <a:solidFill>
                <a:schemeClr val="bg1"/>
              </a:solidFill>
            </a:endParaRPr>
          </a:p>
        </p:txBody>
      </p:sp>
      <p:sp>
        <p:nvSpPr>
          <p:cNvPr id="9" name="TextBox 8">
            <a:extLst>
              <a:ext uri="{FF2B5EF4-FFF2-40B4-BE49-F238E27FC236}">
                <a16:creationId xmlns:a16="http://schemas.microsoft.com/office/drawing/2014/main" id="{25FDF8BD-8CAC-7603-7D22-C91949FEA4ED}"/>
              </a:ext>
            </a:extLst>
          </p:cNvPr>
          <p:cNvSpPr txBox="1"/>
          <p:nvPr/>
        </p:nvSpPr>
        <p:spPr>
          <a:xfrm>
            <a:off x="9258516" y="3620612"/>
            <a:ext cx="2130287" cy="646331"/>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Cost Benefit Matrix</a:t>
            </a:r>
            <a:r>
              <a:rPr lang="en-SG" sz="1800" b="0" i="0">
                <a:solidFill>
                  <a:srgbClr val="000000"/>
                </a:solidFill>
                <a:effectLst/>
                <a:latin typeface="Times New Roman" panose="02020603050405020304" pitchFamily="18" charset="0"/>
              </a:rPr>
              <a:t> </a:t>
            </a:r>
            <a:endParaRPr lang="en-US"/>
          </a:p>
        </p:txBody>
      </p:sp>
      <p:graphicFrame>
        <p:nvGraphicFramePr>
          <p:cNvPr id="10" name="Table 5">
            <a:extLst>
              <a:ext uri="{FF2B5EF4-FFF2-40B4-BE49-F238E27FC236}">
                <a16:creationId xmlns:a16="http://schemas.microsoft.com/office/drawing/2014/main" id="{FB869CAC-EC51-583F-00BB-2AD9976C1E5D}"/>
              </a:ext>
            </a:extLst>
          </p:cNvPr>
          <p:cNvGraphicFramePr>
            <a:graphicFrameLocks noGrp="1"/>
          </p:cNvGraphicFramePr>
          <p:nvPr/>
        </p:nvGraphicFramePr>
        <p:xfrm>
          <a:off x="9692111" y="4256705"/>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r>
                        <a:rPr lang="en-IN"/>
                        <a:t>100</a:t>
                      </a:r>
                      <a:endParaRPr lang="en-US"/>
                    </a:p>
                  </a:txBody>
                  <a:tcPr/>
                </a:tc>
                <a:tc>
                  <a:txBody>
                    <a:bodyPr/>
                    <a:lstStyle/>
                    <a:p>
                      <a:pPr algn="ctr"/>
                      <a:r>
                        <a:rPr lang="en-IN"/>
                        <a:t>70</a:t>
                      </a:r>
                      <a:endParaRPr lang="en-US"/>
                    </a:p>
                  </a:txBody>
                  <a:tcPr/>
                </a:tc>
                <a:extLst>
                  <a:ext uri="{0D108BD9-81ED-4DB2-BD59-A6C34878D82A}">
                    <a16:rowId xmlns:a16="http://schemas.microsoft.com/office/drawing/2014/main" val="1984961182"/>
                  </a:ext>
                </a:extLst>
              </a:tr>
              <a:tr h="388704">
                <a:tc>
                  <a:txBody>
                    <a:bodyPr/>
                    <a:lstStyle/>
                    <a:p>
                      <a:pPr algn="ctr"/>
                      <a:r>
                        <a:rPr lang="en-IN"/>
                        <a:t>0</a:t>
                      </a:r>
                      <a:endParaRPr lang="en-US"/>
                    </a:p>
                  </a:txBody>
                  <a:tcPr/>
                </a:tc>
                <a:tc>
                  <a:txBody>
                    <a:bodyPr/>
                    <a:lstStyle/>
                    <a:p>
                      <a:pPr algn="ctr"/>
                      <a:r>
                        <a:rPr lang="en-IN"/>
                        <a:t>-30</a:t>
                      </a:r>
                      <a:endParaRPr lang="en-US"/>
                    </a:p>
                  </a:txBody>
                  <a:tcPr/>
                </a:tc>
                <a:extLst>
                  <a:ext uri="{0D108BD9-81ED-4DB2-BD59-A6C34878D82A}">
                    <a16:rowId xmlns:a16="http://schemas.microsoft.com/office/drawing/2014/main" val="3752515196"/>
                  </a:ext>
                </a:extLst>
              </a:tr>
            </a:tbl>
          </a:graphicData>
        </a:graphic>
      </p:graphicFrame>
      <p:sp>
        <p:nvSpPr>
          <p:cNvPr id="11" name="TextBox 10">
            <a:extLst>
              <a:ext uri="{FF2B5EF4-FFF2-40B4-BE49-F238E27FC236}">
                <a16:creationId xmlns:a16="http://schemas.microsoft.com/office/drawing/2014/main" id="{6AAFEB7E-F6C3-A0B7-C317-CD5B2657C75A}"/>
              </a:ext>
            </a:extLst>
          </p:cNvPr>
          <p:cNvSpPr txBox="1"/>
          <p:nvPr/>
        </p:nvSpPr>
        <p:spPr>
          <a:xfrm>
            <a:off x="6117849" y="5666356"/>
            <a:ext cx="5407209" cy="369332"/>
          </a:xfrm>
          <a:prstGeom prst="rect">
            <a:avLst/>
          </a:prstGeom>
          <a:noFill/>
        </p:spPr>
        <p:txBody>
          <a:bodyPr wrap="square" rtlCol="0">
            <a:spAutoFit/>
          </a:bodyPr>
          <a:lstStyle/>
          <a:p>
            <a:pPr marL="285750" indent="-285750">
              <a:buFont typeface="Arial" panose="020B0604020202020204" pitchFamily="34" charset="0"/>
              <a:buChar char="•"/>
            </a:pPr>
            <a:r>
              <a:rPr lang="en-SG" sz="1800" i="0">
                <a:solidFill>
                  <a:srgbClr val="000000"/>
                </a:solidFill>
                <a:effectLst/>
                <a:latin typeface="Times New Roman" panose="02020603050405020304" pitchFamily="18" charset="0"/>
              </a:rPr>
              <a:t>Expected Value </a:t>
            </a:r>
            <a:r>
              <a:rPr lang="en-SG">
                <a:solidFill>
                  <a:srgbClr val="000000"/>
                </a:solidFill>
                <a:latin typeface="Times New Roman" panose="02020603050405020304" pitchFamily="18" charset="0"/>
              </a:rPr>
              <a:t>calculated is 25.70</a:t>
            </a:r>
          </a:p>
        </p:txBody>
      </p:sp>
      <p:sp>
        <p:nvSpPr>
          <p:cNvPr id="13" name="TextBox 12">
            <a:extLst>
              <a:ext uri="{FF2B5EF4-FFF2-40B4-BE49-F238E27FC236}">
                <a16:creationId xmlns:a16="http://schemas.microsoft.com/office/drawing/2014/main" id="{EEF4C340-EAFE-152B-FC52-A0EC9964ED9B}"/>
              </a:ext>
            </a:extLst>
          </p:cNvPr>
          <p:cNvSpPr txBox="1"/>
          <p:nvPr/>
        </p:nvSpPr>
        <p:spPr>
          <a:xfrm>
            <a:off x="6096000" y="5301227"/>
            <a:ext cx="2781787" cy="369332"/>
          </a:xfrm>
          <a:prstGeom prst="rect">
            <a:avLst/>
          </a:prstGeom>
          <a:solidFill>
            <a:schemeClr val="tx1"/>
          </a:solidFill>
        </p:spPr>
        <p:txBody>
          <a:bodyPr wrap="none" rtlCol="0">
            <a:spAutoFit/>
          </a:bodyPr>
          <a:lstStyle/>
          <a:p>
            <a:r>
              <a:rPr lang="en-IN" b="1" i="1" u="sng">
                <a:solidFill>
                  <a:schemeClr val="bg1"/>
                </a:solidFill>
              </a:rPr>
              <a:t>Expected Value Framework</a:t>
            </a:r>
            <a:endParaRPr lang="en-US" b="1" i="1" u="sng">
              <a:solidFill>
                <a:schemeClr val="bg1"/>
              </a:solidFill>
            </a:endParaRPr>
          </a:p>
        </p:txBody>
      </p:sp>
      <p:pic>
        <p:nvPicPr>
          <p:cNvPr id="3074" name="Picture 2">
            <a:extLst>
              <a:ext uri="{FF2B5EF4-FFF2-40B4-BE49-F238E27FC236}">
                <a16:creationId xmlns:a16="http://schemas.microsoft.com/office/drawing/2014/main" id="{4FCEE999-04AB-CAFE-5716-0952BAF8DF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207993"/>
            <a:ext cx="5621702" cy="188204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D46383C7-B669-1948-B585-C219A86776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555" y="1207993"/>
            <a:ext cx="4647666" cy="3143290"/>
          </a:xfrm>
          <a:prstGeom prst="rect">
            <a:avLst/>
          </a:prstGeom>
        </p:spPr>
      </p:pic>
    </p:spTree>
    <p:extLst>
      <p:ext uri="{BB962C8B-B14F-4D97-AF65-F5344CB8AC3E}">
        <p14:creationId xmlns:p14="http://schemas.microsoft.com/office/powerpoint/2010/main" val="2259657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D5893-07B3-9223-E2C0-670C492665EB}"/>
              </a:ext>
            </a:extLst>
          </p:cNvPr>
          <p:cNvSpPr>
            <a:spLocks noGrp="1"/>
          </p:cNvSpPr>
          <p:nvPr>
            <p:ph type="title"/>
          </p:nvPr>
        </p:nvSpPr>
        <p:spPr>
          <a:xfrm>
            <a:off x="0" y="-550"/>
            <a:ext cx="12192000" cy="424620"/>
          </a:xfrm>
          <a:solidFill>
            <a:schemeClr val="tx1"/>
          </a:solidFill>
        </p:spPr>
        <p:txBody>
          <a:bodyPr vert="horz" lIns="91440" tIns="45720" rIns="91440" bIns="45720" rtlCol="0" anchor="ctr">
            <a:noAutofit/>
          </a:bodyPr>
          <a:lstStyle/>
          <a:p>
            <a:pPr algn="ctr"/>
            <a:r>
              <a:rPr lang="en-IN" sz="2800">
                <a:solidFill>
                  <a:schemeClr val="bg1"/>
                </a:solidFill>
                <a:latin typeface="Bahnschrift SemiBold" panose="020B0502040204020203" pitchFamily="34" charset="0"/>
              </a:rPr>
              <a:t>Decision Tree</a:t>
            </a:r>
            <a:endParaRPr lang="en-US" sz="2800">
              <a:solidFill>
                <a:schemeClr val="bg1"/>
              </a:solidFill>
              <a:latin typeface="Bahnschrift SemiBold" panose="020B0502040204020203" pitchFamily="34" charset="0"/>
            </a:endParaRPr>
          </a:p>
        </p:txBody>
      </p:sp>
      <p:sp>
        <p:nvSpPr>
          <p:cNvPr id="4" name="TextBox 3">
            <a:extLst>
              <a:ext uri="{FF2B5EF4-FFF2-40B4-BE49-F238E27FC236}">
                <a16:creationId xmlns:a16="http://schemas.microsoft.com/office/drawing/2014/main" id="{100C7DFC-15B1-5A7B-0226-6A7E8E0C6D71}"/>
              </a:ext>
            </a:extLst>
          </p:cNvPr>
          <p:cNvSpPr txBox="1"/>
          <p:nvPr/>
        </p:nvSpPr>
        <p:spPr>
          <a:xfrm>
            <a:off x="6157096" y="3371363"/>
            <a:ext cx="2130287" cy="652986"/>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Normalized Confusion Matrix</a:t>
            </a:r>
            <a:r>
              <a:rPr lang="en-SG" sz="1800" b="0" i="0">
                <a:solidFill>
                  <a:srgbClr val="000000"/>
                </a:solidFill>
                <a:effectLst/>
                <a:latin typeface="Times New Roman" panose="02020603050405020304" pitchFamily="18" charset="0"/>
              </a:rPr>
              <a:t> </a:t>
            </a:r>
            <a:endParaRPr lang="en-US"/>
          </a:p>
        </p:txBody>
      </p:sp>
      <p:graphicFrame>
        <p:nvGraphicFramePr>
          <p:cNvPr id="5" name="Table 5">
            <a:extLst>
              <a:ext uri="{FF2B5EF4-FFF2-40B4-BE49-F238E27FC236}">
                <a16:creationId xmlns:a16="http://schemas.microsoft.com/office/drawing/2014/main" id="{A17B21D8-DBAA-19B1-AB4D-5472B96D05E2}"/>
              </a:ext>
            </a:extLst>
          </p:cNvPr>
          <p:cNvGraphicFramePr>
            <a:graphicFrameLocks noGrp="1"/>
          </p:cNvGraphicFramePr>
          <p:nvPr>
            <p:extLst>
              <p:ext uri="{D42A27DB-BD31-4B8C-83A1-F6EECF244321}">
                <p14:modId xmlns:p14="http://schemas.microsoft.com/office/powerpoint/2010/main" val="4123427041"/>
              </p:ext>
            </p:extLst>
          </p:nvPr>
        </p:nvGraphicFramePr>
        <p:xfrm>
          <a:off x="6541409" y="4254780"/>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0.39</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0.04</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84961182"/>
                  </a:ext>
                </a:extLst>
              </a:tr>
              <a:tr h="388704">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0.06</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0.50</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52515196"/>
                  </a:ext>
                </a:extLst>
              </a:tr>
            </a:tbl>
          </a:graphicData>
        </a:graphic>
      </p:graphicFrame>
      <p:sp>
        <p:nvSpPr>
          <p:cNvPr id="7" name="TextBox 6">
            <a:extLst>
              <a:ext uri="{FF2B5EF4-FFF2-40B4-BE49-F238E27FC236}">
                <a16:creationId xmlns:a16="http://schemas.microsoft.com/office/drawing/2014/main" id="{7EAD14BD-A4D8-9F7B-290E-D590E688C794}"/>
              </a:ext>
            </a:extLst>
          </p:cNvPr>
          <p:cNvSpPr txBox="1"/>
          <p:nvPr/>
        </p:nvSpPr>
        <p:spPr>
          <a:xfrm>
            <a:off x="1352513" y="646577"/>
            <a:ext cx="2437462" cy="369332"/>
          </a:xfrm>
          <a:prstGeom prst="rect">
            <a:avLst/>
          </a:prstGeom>
          <a:solidFill>
            <a:schemeClr val="tx1"/>
          </a:solidFill>
        </p:spPr>
        <p:txBody>
          <a:bodyPr wrap="none" rtlCol="0">
            <a:spAutoFit/>
          </a:bodyPr>
          <a:lstStyle/>
          <a:p>
            <a:r>
              <a:rPr lang="en-IN" b="1" i="1" u="sng">
                <a:solidFill>
                  <a:schemeClr val="bg1"/>
                </a:solidFill>
              </a:rPr>
              <a:t>Max Leaves Evaluation </a:t>
            </a:r>
            <a:endParaRPr lang="en-US" b="1" i="1" u="sng">
              <a:solidFill>
                <a:schemeClr val="bg1"/>
              </a:solidFill>
            </a:endParaRPr>
          </a:p>
        </p:txBody>
      </p:sp>
      <p:sp>
        <p:nvSpPr>
          <p:cNvPr id="8" name="TextBox 7">
            <a:extLst>
              <a:ext uri="{FF2B5EF4-FFF2-40B4-BE49-F238E27FC236}">
                <a16:creationId xmlns:a16="http://schemas.microsoft.com/office/drawing/2014/main" id="{B1160D3B-763A-BC85-37F1-8963647D5FD3}"/>
              </a:ext>
            </a:extLst>
          </p:cNvPr>
          <p:cNvSpPr txBox="1"/>
          <p:nvPr/>
        </p:nvSpPr>
        <p:spPr>
          <a:xfrm>
            <a:off x="6096000" y="688906"/>
            <a:ext cx="3151440" cy="369332"/>
          </a:xfrm>
          <a:prstGeom prst="rect">
            <a:avLst/>
          </a:prstGeom>
          <a:solidFill>
            <a:schemeClr val="tx1"/>
          </a:solidFill>
        </p:spPr>
        <p:txBody>
          <a:bodyPr wrap="none" rtlCol="0">
            <a:spAutoFit/>
          </a:bodyPr>
          <a:lstStyle/>
          <a:p>
            <a:r>
              <a:rPr lang="en-IN" b="1" i="1" u="sng">
                <a:solidFill>
                  <a:schemeClr val="bg1"/>
                </a:solidFill>
              </a:rPr>
              <a:t>Classification Report with d=12</a:t>
            </a:r>
            <a:endParaRPr lang="en-US" b="1" i="1" u="sng">
              <a:solidFill>
                <a:schemeClr val="bg1"/>
              </a:solidFill>
            </a:endParaRPr>
          </a:p>
        </p:txBody>
      </p:sp>
      <p:sp>
        <p:nvSpPr>
          <p:cNvPr id="9" name="TextBox 8">
            <a:extLst>
              <a:ext uri="{FF2B5EF4-FFF2-40B4-BE49-F238E27FC236}">
                <a16:creationId xmlns:a16="http://schemas.microsoft.com/office/drawing/2014/main" id="{25FDF8BD-8CAC-7603-7D22-C91949FEA4ED}"/>
              </a:ext>
            </a:extLst>
          </p:cNvPr>
          <p:cNvSpPr txBox="1"/>
          <p:nvPr/>
        </p:nvSpPr>
        <p:spPr>
          <a:xfrm>
            <a:off x="9281103" y="3371363"/>
            <a:ext cx="2130287" cy="646331"/>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Cost Benefit Matrix</a:t>
            </a:r>
            <a:r>
              <a:rPr lang="en-SG" sz="1800" b="0" i="0">
                <a:solidFill>
                  <a:srgbClr val="000000"/>
                </a:solidFill>
                <a:effectLst/>
                <a:latin typeface="Times New Roman" panose="02020603050405020304" pitchFamily="18" charset="0"/>
              </a:rPr>
              <a:t> </a:t>
            </a:r>
            <a:endParaRPr lang="en-US"/>
          </a:p>
        </p:txBody>
      </p:sp>
      <p:graphicFrame>
        <p:nvGraphicFramePr>
          <p:cNvPr id="10" name="Table 5">
            <a:extLst>
              <a:ext uri="{FF2B5EF4-FFF2-40B4-BE49-F238E27FC236}">
                <a16:creationId xmlns:a16="http://schemas.microsoft.com/office/drawing/2014/main" id="{FB869CAC-EC51-583F-00BB-2AD9976C1E5D}"/>
              </a:ext>
            </a:extLst>
          </p:cNvPr>
          <p:cNvGraphicFramePr>
            <a:graphicFrameLocks noGrp="1"/>
          </p:cNvGraphicFramePr>
          <p:nvPr/>
        </p:nvGraphicFramePr>
        <p:xfrm>
          <a:off x="9692111" y="4256705"/>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r>
                        <a:rPr lang="en-IN"/>
                        <a:t>100</a:t>
                      </a:r>
                      <a:endParaRPr lang="en-US"/>
                    </a:p>
                  </a:txBody>
                  <a:tcPr/>
                </a:tc>
                <a:tc>
                  <a:txBody>
                    <a:bodyPr/>
                    <a:lstStyle/>
                    <a:p>
                      <a:pPr algn="ctr"/>
                      <a:r>
                        <a:rPr lang="en-IN"/>
                        <a:t>70</a:t>
                      </a:r>
                      <a:endParaRPr lang="en-US"/>
                    </a:p>
                  </a:txBody>
                  <a:tcPr/>
                </a:tc>
                <a:extLst>
                  <a:ext uri="{0D108BD9-81ED-4DB2-BD59-A6C34878D82A}">
                    <a16:rowId xmlns:a16="http://schemas.microsoft.com/office/drawing/2014/main" val="1984961182"/>
                  </a:ext>
                </a:extLst>
              </a:tr>
              <a:tr h="388704">
                <a:tc>
                  <a:txBody>
                    <a:bodyPr/>
                    <a:lstStyle/>
                    <a:p>
                      <a:pPr algn="ctr"/>
                      <a:r>
                        <a:rPr lang="en-IN"/>
                        <a:t>0</a:t>
                      </a:r>
                      <a:endParaRPr lang="en-US"/>
                    </a:p>
                  </a:txBody>
                  <a:tcPr/>
                </a:tc>
                <a:tc>
                  <a:txBody>
                    <a:bodyPr/>
                    <a:lstStyle/>
                    <a:p>
                      <a:pPr algn="ctr"/>
                      <a:r>
                        <a:rPr lang="en-IN"/>
                        <a:t>-30</a:t>
                      </a:r>
                      <a:endParaRPr lang="en-US"/>
                    </a:p>
                  </a:txBody>
                  <a:tcPr/>
                </a:tc>
                <a:extLst>
                  <a:ext uri="{0D108BD9-81ED-4DB2-BD59-A6C34878D82A}">
                    <a16:rowId xmlns:a16="http://schemas.microsoft.com/office/drawing/2014/main" val="3752515196"/>
                  </a:ext>
                </a:extLst>
              </a:tr>
            </a:tbl>
          </a:graphicData>
        </a:graphic>
      </p:graphicFrame>
      <p:sp>
        <p:nvSpPr>
          <p:cNvPr id="11" name="TextBox 10">
            <a:extLst>
              <a:ext uri="{FF2B5EF4-FFF2-40B4-BE49-F238E27FC236}">
                <a16:creationId xmlns:a16="http://schemas.microsoft.com/office/drawing/2014/main" id="{6AAFEB7E-F6C3-A0B7-C317-CD5B2657C75A}"/>
              </a:ext>
            </a:extLst>
          </p:cNvPr>
          <p:cNvSpPr txBox="1"/>
          <p:nvPr/>
        </p:nvSpPr>
        <p:spPr>
          <a:xfrm>
            <a:off x="6117849" y="5666356"/>
            <a:ext cx="5407209" cy="369332"/>
          </a:xfrm>
          <a:prstGeom prst="rect">
            <a:avLst/>
          </a:prstGeom>
          <a:noFill/>
        </p:spPr>
        <p:txBody>
          <a:bodyPr wrap="square" rtlCol="0">
            <a:spAutoFit/>
          </a:bodyPr>
          <a:lstStyle/>
          <a:p>
            <a:pPr marL="285750" indent="-285750">
              <a:buFont typeface="Arial" panose="020B0604020202020204" pitchFamily="34" charset="0"/>
              <a:buChar char="•"/>
            </a:pPr>
            <a:r>
              <a:rPr lang="en-SG" sz="1800" i="0">
                <a:solidFill>
                  <a:srgbClr val="000000"/>
                </a:solidFill>
                <a:effectLst/>
                <a:latin typeface="Times New Roman" panose="02020603050405020304" pitchFamily="18" charset="0"/>
              </a:rPr>
              <a:t>Expected Value </a:t>
            </a:r>
            <a:r>
              <a:rPr lang="en-SG">
                <a:solidFill>
                  <a:srgbClr val="000000"/>
                </a:solidFill>
                <a:latin typeface="Times New Roman" panose="02020603050405020304" pitchFamily="18" charset="0"/>
              </a:rPr>
              <a:t>calculated is 27.00</a:t>
            </a:r>
          </a:p>
        </p:txBody>
      </p:sp>
      <p:sp>
        <p:nvSpPr>
          <p:cNvPr id="13" name="TextBox 12">
            <a:extLst>
              <a:ext uri="{FF2B5EF4-FFF2-40B4-BE49-F238E27FC236}">
                <a16:creationId xmlns:a16="http://schemas.microsoft.com/office/drawing/2014/main" id="{EEF4C340-EAFE-152B-FC52-A0EC9964ED9B}"/>
              </a:ext>
            </a:extLst>
          </p:cNvPr>
          <p:cNvSpPr txBox="1"/>
          <p:nvPr/>
        </p:nvSpPr>
        <p:spPr>
          <a:xfrm>
            <a:off x="6096000" y="5301227"/>
            <a:ext cx="2781787" cy="369332"/>
          </a:xfrm>
          <a:prstGeom prst="rect">
            <a:avLst/>
          </a:prstGeom>
          <a:solidFill>
            <a:schemeClr val="tx1"/>
          </a:solidFill>
        </p:spPr>
        <p:txBody>
          <a:bodyPr wrap="none" rtlCol="0">
            <a:spAutoFit/>
          </a:bodyPr>
          <a:lstStyle/>
          <a:p>
            <a:r>
              <a:rPr lang="en-IN" b="1" i="1" u="sng">
                <a:solidFill>
                  <a:schemeClr val="bg1"/>
                </a:solidFill>
              </a:rPr>
              <a:t>Expected Value Framework</a:t>
            </a:r>
            <a:endParaRPr lang="en-US" b="1" i="1" u="sng">
              <a:solidFill>
                <a:schemeClr val="bg1"/>
              </a:solidFill>
            </a:endParaRPr>
          </a:p>
        </p:txBody>
      </p:sp>
      <p:pic>
        <p:nvPicPr>
          <p:cNvPr id="1026" name="Picture 2">
            <a:extLst>
              <a:ext uri="{FF2B5EF4-FFF2-40B4-BE49-F238E27FC236}">
                <a16:creationId xmlns:a16="http://schemas.microsoft.com/office/drawing/2014/main" id="{82768CDF-8AC1-ADD6-330F-242C96111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779" y="1058238"/>
            <a:ext cx="4042930" cy="219589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DECE0CA7-7DF0-1A92-2B1E-0D3A9B6209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526" y="4254780"/>
            <a:ext cx="4042930" cy="237713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86A2463-823A-2FEB-9F21-68A98C238D78}"/>
              </a:ext>
            </a:extLst>
          </p:cNvPr>
          <p:cNvSpPr/>
          <p:nvPr/>
        </p:nvSpPr>
        <p:spPr>
          <a:xfrm>
            <a:off x="1352513" y="3776622"/>
            <a:ext cx="2782956" cy="375255"/>
          </a:xfrm>
          <a:prstGeom prst="rect">
            <a:avLst/>
          </a:prstGeom>
          <a:solidFill>
            <a:schemeClr val="tx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i="1" u="sng">
                <a:solidFill>
                  <a:schemeClr val="bg1"/>
                </a:solidFill>
              </a:rPr>
              <a:t>Max Depth Evaluation</a:t>
            </a:r>
            <a:endParaRPr lang="en-US" b="1" i="1" u="sng">
              <a:solidFill>
                <a:schemeClr val="bg1"/>
              </a:solidFill>
            </a:endParaRPr>
          </a:p>
        </p:txBody>
      </p:sp>
      <p:pic>
        <p:nvPicPr>
          <p:cNvPr id="17" name="Picture 16">
            <a:extLst>
              <a:ext uri="{FF2B5EF4-FFF2-40B4-BE49-F238E27FC236}">
                <a16:creationId xmlns:a16="http://schemas.microsoft.com/office/drawing/2014/main" id="{288DDAF8-0FEA-BE4B-BFA8-E4F644273C7E}"/>
              </a:ext>
            </a:extLst>
          </p:cNvPr>
          <p:cNvPicPr/>
          <p:nvPr/>
        </p:nvPicPr>
        <p:blipFill>
          <a:blip r:embed="rId4">
            <a:extLst>
              <a:ext uri="{28A0092B-C50C-407E-A947-70E740481C1C}">
                <a14:useLocalDpi xmlns:a14="http://schemas.microsoft.com/office/drawing/2010/main" val="0"/>
              </a:ext>
            </a:extLst>
          </a:blip>
          <a:stretch>
            <a:fillRect/>
          </a:stretch>
        </p:blipFill>
        <p:spPr>
          <a:xfrm>
            <a:off x="6096000" y="1175928"/>
            <a:ext cx="4582510" cy="1670141"/>
          </a:xfrm>
          <a:prstGeom prst="rect">
            <a:avLst/>
          </a:prstGeom>
        </p:spPr>
      </p:pic>
    </p:spTree>
    <p:extLst>
      <p:ext uri="{BB962C8B-B14F-4D97-AF65-F5344CB8AC3E}">
        <p14:creationId xmlns:p14="http://schemas.microsoft.com/office/powerpoint/2010/main" val="2769861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D5893-07B3-9223-E2C0-670C492665EB}"/>
              </a:ext>
            </a:extLst>
          </p:cNvPr>
          <p:cNvSpPr>
            <a:spLocks noGrp="1"/>
          </p:cNvSpPr>
          <p:nvPr>
            <p:ph type="title"/>
          </p:nvPr>
        </p:nvSpPr>
        <p:spPr>
          <a:xfrm>
            <a:off x="0" y="-550"/>
            <a:ext cx="12192000" cy="424620"/>
          </a:xfrm>
          <a:solidFill>
            <a:schemeClr val="tx1"/>
          </a:solidFill>
        </p:spPr>
        <p:txBody>
          <a:bodyPr vert="horz" lIns="91440" tIns="45720" rIns="91440" bIns="45720" rtlCol="0" anchor="ctr">
            <a:noAutofit/>
          </a:bodyPr>
          <a:lstStyle/>
          <a:p>
            <a:pPr algn="ctr"/>
            <a:r>
              <a:rPr lang="en-IN" sz="2800">
                <a:solidFill>
                  <a:schemeClr val="bg1"/>
                </a:solidFill>
                <a:latin typeface="Bahnschrift SemiBold" panose="020B0502040204020203" pitchFamily="34" charset="0"/>
              </a:rPr>
              <a:t>Gradient Boost</a:t>
            </a:r>
            <a:endParaRPr lang="en-US" sz="2800">
              <a:solidFill>
                <a:schemeClr val="bg1"/>
              </a:solidFill>
              <a:latin typeface="Bahnschrift SemiBold" panose="020B0502040204020203" pitchFamily="34" charset="0"/>
            </a:endParaRPr>
          </a:p>
        </p:txBody>
      </p:sp>
      <p:sp>
        <p:nvSpPr>
          <p:cNvPr id="4" name="TextBox 3">
            <a:extLst>
              <a:ext uri="{FF2B5EF4-FFF2-40B4-BE49-F238E27FC236}">
                <a16:creationId xmlns:a16="http://schemas.microsoft.com/office/drawing/2014/main" id="{100C7DFC-15B1-5A7B-0226-6A7E8E0C6D71}"/>
              </a:ext>
            </a:extLst>
          </p:cNvPr>
          <p:cNvSpPr txBox="1"/>
          <p:nvPr/>
        </p:nvSpPr>
        <p:spPr>
          <a:xfrm>
            <a:off x="6113392" y="3620612"/>
            <a:ext cx="2130287" cy="652986"/>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Normalized Confusion Matrix</a:t>
            </a:r>
            <a:r>
              <a:rPr lang="en-SG" sz="1800" b="0" i="0">
                <a:solidFill>
                  <a:srgbClr val="000000"/>
                </a:solidFill>
                <a:effectLst/>
                <a:latin typeface="Times New Roman" panose="02020603050405020304" pitchFamily="18" charset="0"/>
              </a:rPr>
              <a:t> </a:t>
            </a:r>
            <a:endParaRPr lang="en-US"/>
          </a:p>
        </p:txBody>
      </p:sp>
      <p:graphicFrame>
        <p:nvGraphicFramePr>
          <p:cNvPr id="5" name="Table 5">
            <a:extLst>
              <a:ext uri="{FF2B5EF4-FFF2-40B4-BE49-F238E27FC236}">
                <a16:creationId xmlns:a16="http://schemas.microsoft.com/office/drawing/2014/main" id="{A17B21D8-DBAA-19B1-AB4D-5472B96D05E2}"/>
              </a:ext>
            </a:extLst>
          </p:cNvPr>
          <p:cNvGraphicFramePr>
            <a:graphicFrameLocks noGrp="1"/>
          </p:cNvGraphicFramePr>
          <p:nvPr>
            <p:extLst>
              <p:ext uri="{D42A27DB-BD31-4B8C-83A1-F6EECF244321}">
                <p14:modId xmlns:p14="http://schemas.microsoft.com/office/powerpoint/2010/main" val="3652771897"/>
              </p:ext>
            </p:extLst>
          </p:nvPr>
        </p:nvGraphicFramePr>
        <p:xfrm>
          <a:off x="6541409" y="4254780"/>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0.40</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0.03</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84961182"/>
                  </a:ext>
                </a:extLst>
              </a:tr>
              <a:tr h="388704">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0.02</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0.55</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52515196"/>
                  </a:ext>
                </a:extLst>
              </a:tr>
            </a:tbl>
          </a:graphicData>
        </a:graphic>
      </p:graphicFrame>
      <p:sp>
        <p:nvSpPr>
          <p:cNvPr id="6" name="TextBox 5">
            <a:extLst>
              <a:ext uri="{FF2B5EF4-FFF2-40B4-BE49-F238E27FC236}">
                <a16:creationId xmlns:a16="http://schemas.microsoft.com/office/drawing/2014/main" id="{4815ABB6-A081-EAC9-FB2F-929CF428A894}"/>
              </a:ext>
            </a:extLst>
          </p:cNvPr>
          <p:cNvSpPr txBox="1"/>
          <p:nvPr/>
        </p:nvSpPr>
        <p:spPr>
          <a:xfrm>
            <a:off x="272254" y="1422176"/>
            <a:ext cx="5067390" cy="2585323"/>
          </a:xfrm>
          <a:prstGeom prst="rect">
            <a:avLst/>
          </a:prstGeom>
          <a:noFill/>
        </p:spPr>
        <p:txBody>
          <a:bodyPr wrap="square" rtlCol="0">
            <a:spAutoFit/>
          </a:bodyPr>
          <a:lstStyle/>
          <a:p>
            <a:pPr marL="285750" indent="-285750">
              <a:buFont typeface="Arial" panose="020B0604020202020204" pitchFamily="34" charset="0"/>
              <a:buChar char="•"/>
            </a:pPr>
            <a:r>
              <a:rPr lang="en-SG"/>
              <a:t>The model was evaluated various combinations</a:t>
            </a:r>
          </a:p>
          <a:p>
            <a:pPr marL="742950" lvl="1" indent="-285750">
              <a:buFont typeface="Arial" panose="020B0604020202020204" pitchFamily="34" charset="0"/>
              <a:buChar char="•"/>
            </a:pPr>
            <a:r>
              <a:rPr lang="en-SG"/>
              <a:t>max_depth (1,3,5,7)</a:t>
            </a:r>
          </a:p>
          <a:p>
            <a:pPr marL="742950" lvl="1" indent="-285750">
              <a:buFont typeface="Arial" panose="020B0604020202020204" pitchFamily="34" charset="0"/>
              <a:buChar char="•"/>
            </a:pPr>
            <a:r>
              <a:rPr lang="en-SG"/>
              <a:t>learning_rate(0.01,0.1,1)</a:t>
            </a:r>
          </a:p>
          <a:p>
            <a:pPr marL="742950" lvl="1" indent="-285750">
              <a:buFont typeface="Arial" panose="020B0604020202020204" pitchFamily="34" charset="0"/>
              <a:buChar char="•"/>
            </a:pPr>
            <a:r>
              <a:rPr lang="en-SG"/>
              <a:t>n_estimators(50,100,500)</a:t>
            </a:r>
          </a:p>
          <a:p>
            <a:pPr marL="285750" indent="-285750">
              <a:buFont typeface="Arial" panose="020B0604020202020204" pitchFamily="34" charset="0"/>
              <a:buChar char="•"/>
            </a:pPr>
            <a:r>
              <a:rPr lang="en-SG"/>
              <a:t>Best Parameters </a:t>
            </a:r>
          </a:p>
          <a:p>
            <a:pPr marL="742950" lvl="1" indent="-285750">
              <a:buFont typeface="Arial" panose="020B0604020202020204" pitchFamily="34" charset="0"/>
              <a:buChar char="•"/>
            </a:pPr>
            <a:r>
              <a:rPr lang="en-SG"/>
              <a:t>max_depth=5</a:t>
            </a:r>
          </a:p>
          <a:p>
            <a:pPr marL="742950" lvl="1" indent="-285750">
              <a:buFont typeface="Arial" panose="020B0604020202020204" pitchFamily="34" charset="0"/>
              <a:buChar char="•"/>
            </a:pPr>
            <a:r>
              <a:rPr lang="en-SG"/>
              <a:t>learning_rate = 1</a:t>
            </a:r>
          </a:p>
          <a:p>
            <a:pPr marL="742950" lvl="1" indent="-285750">
              <a:buFont typeface="Arial" panose="020B0604020202020204" pitchFamily="34" charset="0"/>
              <a:buChar char="•"/>
            </a:pPr>
            <a:r>
              <a:rPr lang="en-SG"/>
              <a:t>n_estimators = 50</a:t>
            </a:r>
          </a:p>
          <a:p>
            <a:pPr marL="285750" indent="-285750">
              <a:buFont typeface="Arial" panose="020B0604020202020204" pitchFamily="34" charset="0"/>
              <a:buChar char="•"/>
            </a:pPr>
            <a:r>
              <a:rPr lang="en-SG"/>
              <a:t>Recall value is 0.94. </a:t>
            </a:r>
          </a:p>
        </p:txBody>
      </p:sp>
      <p:sp>
        <p:nvSpPr>
          <p:cNvPr id="7" name="TextBox 6">
            <a:extLst>
              <a:ext uri="{FF2B5EF4-FFF2-40B4-BE49-F238E27FC236}">
                <a16:creationId xmlns:a16="http://schemas.microsoft.com/office/drawing/2014/main" id="{7EAD14BD-A4D8-9F7B-290E-D590E688C794}"/>
              </a:ext>
            </a:extLst>
          </p:cNvPr>
          <p:cNvSpPr txBox="1"/>
          <p:nvPr/>
        </p:nvSpPr>
        <p:spPr>
          <a:xfrm>
            <a:off x="272254" y="690674"/>
            <a:ext cx="2816990" cy="369332"/>
          </a:xfrm>
          <a:prstGeom prst="rect">
            <a:avLst/>
          </a:prstGeom>
          <a:solidFill>
            <a:schemeClr val="tx1"/>
          </a:solidFill>
        </p:spPr>
        <p:txBody>
          <a:bodyPr wrap="none" rtlCol="0">
            <a:spAutoFit/>
          </a:bodyPr>
          <a:lstStyle/>
          <a:p>
            <a:r>
              <a:rPr lang="en-IN" b="1" i="1" u="sng">
                <a:solidFill>
                  <a:schemeClr val="bg1"/>
                </a:solidFill>
              </a:rPr>
              <a:t>Finding the best parameter </a:t>
            </a:r>
            <a:endParaRPr lang="en-US" b="1" i="1" u="sng">
              <a:solidFill>
                <a:schemeClr val="bg1"/>
              </a:solidFill>
            </a:endParaRPr>
          </a:p>
        </p:txBody>
      </p:sp>
      <p:sp>
        <p:nvSpPr>
          <p:cNvPr id="8" name="TextBox 7">
            <a:extLst>
              <a:ext uri="{FF2B5EF4-FFF2-40B4-BE49-F238E27FC236}">
                <a16:creationId xmlns:a16="http://schemas.microsoft.com/office/drawing/2014/main" id="{B1160D3B-763A-BC85-37F1-8963647D5FD3}"/>
              </a:ext>
            </a:extLst>
          </p:cNvPr>
          <p:cNvSpPr txBox="1"/>
          <p:nvPr/>
        </p:nvSpPr>
        <p:spPr>
          <a:xfrm>
            <a:off x="6096000" y="688906"/>
            <a:ext cx="3023200" cy="369332"/>
          </a:xfrm>
          <a:prstGeom prst="rect">
            <a:avLst/>
          </a:prstGeom>
          <a:solidFill>
            <a:schemeClr val="tx1"/>
          </a:solidFill>
        </p:spPr>
        <p:txBody>
          <a:bodyPr wrap="none" rtlCol="0">
            <a:spAutoFit/>
          </a:bodyPr>
          <a:lstStyle/>
          <a:p>
            <a:r>
              <a:rPr lang="en-IN" b="1" i="1" u="sng">
                <a:solidFill>
                  <a:schemeClr val="bg1"/>
                </a:solidFill>
              </a:rPr>
              <a:t>Classification Report with k=2</a:t>
            </a:r>
            <a:endParaRPr lang="en-US" b="1" i="1" u="sng">
              <a:solidFill>
                <a:schemeClr val="bg1"/>
              </a:solidFill>
            </a:endParaRPr>
          </a:p>
        </p:txBody>
      </p:sp>
      <p:sp>
        <p:nvSpPr>
          <p:cNvPr id="9" name="TextBox 8">
            <a:extLst>
              <a:ext uri="{FF2B5EF4-FFF2-40B4-BE49-F238E27FC236}">
                <a16:creationId xmlns:a16="http://schemas.microsoft.com/office/drawing/2014/main" id="{25FDF8BD-8CAC-7603-7D22-C91949FEA4ED}"/>
              </a:ext>
            </a:extLst>
          </p:cNvPr>
          <p:cNvSpPr txBox="1"/>
          <p:nvPr/>
        </p:nvSpPr>
        <p:spPr>
          <a:xfrm>
            <a:off x="9258516" y="3620612"/>
            <a:ext cx="2130287" cy="646331"/>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Cost Benefit Matrix</a:t>
            </a:r>
            <a:r>
              <a:rPr lang="en-SG" sz="1800" b="0" i="0">
                <a:solidFill>
                  <a:srgbClr val="000000"/>
                </a:solidFill>
                <a:effectLst/>
                <a:latin typeface="Times New Roman" panose="02020603050405020304" pitchFamily="18" charset="0"/>
              </a:rPr>
              <a:t> </a:t>
            </a:r>
            <a:endParaRPr lang="en-US"/>
          </a:p>
        </p:txBody>
      </p:sp>
      <p:graphicFrame>
        <p:nvGraphicFramePr>
          <p:cNvPr id="10" name="Table 5">
            <a:extLst>
              <a:ext uri="{FF2B5EF4-FFF2-40B4-BE49-F238E27FC236}">
                <a16:creationId xmlns:a16="http://schemas.microsoft.com/office/drawing/2014/main" id="{FB869CAC-EC51-583F-00BB-2AD9976C1E5D}"/>
              </a:ext>
            </a:extLst>
          </p:cNvPr>
          <p:cNvGraphicFramePr>
            <a:graphicFrameLocks noGrp="1"/>
          </p:cNvGraphicFramePr>
          <p:nvPr/>
        </p:nvGraphicFramePr>
        <p:xfrm>
          <a:off x="9692111" y="4256705"/>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r>
                        <a:rPr lang="en-IN"/>
                        <a:t>100</a:t>
                      </a:r>
                      <a:endParaRPr lang="en-US"/>
                    </a:p>
                  </a:txBody>
                  <a:tcPr/>
                </a:tc>
                <a:tc>
                  <a:txBody>
                    <a:bodyPr/>
                    <a:lstStyle/>
                    <a:p>
                      <a:pPr algn="ctr"/>
                      <a:r>
                        <a:rPr lang="en-IN"/>
                        <a:t>70</a:t>
                      </a:r>
                      <a:endParaRPr lang="en-US"/>
                    </a:p>
                  </a:txBody>
                  <a:tcPr/>
                </a:tc>
                <a:extLst>
                  <a:ext uri="{0D108BD9-81ED-4DB2-BD59-A6C34878D82A}">
                    <a16:rowId xmlns:a16="http://schemas.microsoft.com/office/drawing/2014/main" val="1984961182"/>
                  </a:ext>
                </a:extLst>
              </a:tr>
              <a:tr h="388704">
                <a:tc>
                  <a:txBody>
                    <a:bodyPr/>
                    <a:lstStyle/>
                    <a:p>
                      <a:pPr algn="ctr"/>
                      <a:r>
                        <a:rPr lang="en-IN"/>
                        <a:t>0</a:t>
                      </a:r>
                      <a:endParaRPr lang="en-US"/>
                    </a:p>
                  </a:txBody>
                  <a:tcPr/>
                </a:tc>
                <a:tc>
                  <a:txBody>
                    <a:bodyPr/>
                    <a:lstStyle/>
                    <a:p>
                      <a:pPr algn="ctr"/>
                      <a:r>
                        <a:rPr lang="en-IN"/>
                        <a:t>-30</a:t>
                      </a:r>
                      <a:endParaRPr lang="en-US"/>
                    </a:p>
                  </a:txBody>
                  <a:tcPr/>
                </a:tc>
                <a:extLst>
                  <a:ext uri="{0D108BD9-81ED-4DB2-BD59-A6C34878D82A}">
                    <a16:rowId xmlns:a16="http://schemas.microsoft.com/office/drawing/2014/main" val="3752515196"/>
                  </a:ext>
                </a:extLst>
              </a:tr>
            </a:tbl>
          </a:graphicData>
        </a:graphic>
      </p:graphicFrame>
      <p:sp>
        <p:nvSpPr>
          <p:cNvPr id="11" name="TextBox 10">
            <a:extLst>
              <a:ext uri="{FF2B5EF4-FFF2-40B4-BE49-F238E27FC236}">
                <a16:creationId xmlns:a16="http://schemas.microsoft.com/office/drawing/2014/main" id="{6AAFEB7E-F6C3-A0B7-C317-CD5B2657C75A}"/>
              </a:ext>
            </a:extLst>
          </p:cNvPr>
          <p:cNvSpPr txBox="1"/>
          <p:nvPr/>
        </p:nvSpPr>
        <p:spPr>
          <a:xfrm>
            <a:off x="6117849" y="5666356"/>
            <a:ext cx="5407209" cy="369332"/>
          </a:xfrm>
          <a:prstGeom prst="rect">
            <a:avLst/>
          </a:prstGeom>
          <a:noFill/>
        </p:spPr>
        <p:txBody>
          <a:bodyPr wrap="square" rtlCol="0">
            <a:spAutoFit/>
          </a:bodyPr>
          <a:lstStyle/>
          <a:p>
            <a:pPr marL="285750" indent="-285750">
              <a:buFont typeface="Arial" panose="020B0604020202020204" pitchFamily="34" charset="0"/>
              <a:buChar char="•"/>
            </a:pPr>
            <a:r>
              <a:rPr lang="en-SG" sz="1800" i="0">
                <a:solidFill>
                  <a:srgbClr val="000000"/>
                </a:solidFill>
                <a:effectLst/>
                <a:latin typeface="Times New Roman" panose="02020603050405020304" pitchFamily="18" charset="0"/>
              </a:rPr>
              <a:t>Expected Value </a:t>
            </a:r>
            <a:r>
              <a:rPr lang="en-SG">
                <a:solidFill>
                  <a:srgbClr val="000000"/>
                </a:solidFill>
                <a:latin typeface="Times New Roman" panose="02020603050405020304" pitchFamily="18" charset="0"/>
              </a:rPr>
              <a:t>calculated is 26.24 </a:t>
            </a:r>
          </a:p>
        </p:txBody>
      </p:sp>
      <p:sp>
        <p:nvSpPr>
          <p:cNvPr id="13" name="TextBox 12">
            <a:extLst>
              <a:ext uri="{FF2B5EF4-FFF2-40B4-BE49-F238E27FC236}">
                <a16:creationId xmlns:a16="http://schemas.microsoft.com/office/drawing/2014/main" id="{EEF4C340-EAFE-152B-FC52-A0EC9964ED9B}"/>
              </a:ext>
            </a:extLst>
          </p:cNvPr>
          <p:cNvSpPr txBox="1"/>
          <p:nvPr/>
        </p:nvSpPr>
        <p:spPr>
          <a:xfrm>
            <a:off x="6096000" y="5301227"/>
            <a:ext cx="2781787" cy="369332"/>
          </a:xfrm>
          <a:prstGeom prst="rect">
            <a:avLst/>
          </a:prstGeom>
          <a:solidFill>
            <a:schemeClr val="tx1"/>
          </a:solidFill>
        </p:spPr>
        <p:txBody>
          <a:bodyPr wrap="none" rtlCol="0">
            <a:spAutoFit/>
          </a:bodyPr>
          <a:lstStyle/>
          <a:p>
            <a:r>
              <a:rPr lang="en-IN" b="1" i="1" u="sng">
                <a:solidFill>
                  <a:schemeClr val="bg1"/>
                </a:solidFill>
              </a:rPr>
              <a:t>Expected Value Framework</a:t>
            </a:r>
            <a:endParaRPr lang="en-US" b="1" i="1" u="sng">
              <a:solidFill>
                <a:schemeClr val="bg1"/>
              </a:solidFill>
            </a:endParaRPr>
          </a:p>
        </p:txBody>
      </p:sp>
      <p:sp>
        <p:nvSpPr>
          <p:cNvPr id="3" name="AutoShape 2">
            <a:extLst>
              <a:ext uri="{FF2B5EF4-FFF2-40B4-BE49-F238E27FC236}">
                <a16:creationId xmlns:a16="http://schemas.microsoft.com/office/drawing/2014/main" id="{95EE62E2-1AF9-48C1-336A-F663AD1F8A4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4" name="Picture 13">
            <a:extLst>
              <a:ext uri="{FF2B5EF4-FFF2-40B4-BE49-F238E27FC236}">
                <a16:creationId xmlns:a16="http://schemas.microsoft.com/office/drawing/2014/main" id="{EDB268E7-1735-2E42-9648-021A8F48626C}"/>
              </a:ext>
            </a:extLst>
          </p:cNvPr>
          <p:cNvPicPr/>
          <p:nvPr/>
        </p:nvPicPr>
        <p:blipFill>
          <a:blip r:embed="rId2">
            <a:extLst>
              <a:ext uri="{28A0092B-C50C-407E-A947-70E740481C1C}">
                <a14:useLocalDpi xmlns:a14="http://schemas.microsoft.com/office/drawing/2010/main" val="0"/>
              </a:ext>
            </a:extLst>
          </a:blip>
          <a:stretch>
            <a:fillRect/>
          </a:stretch>
        </p:blipFill>
        <p:spPr>
          <a:xfrm>
            <a:off x="6077056" y="1167416"/>
            <a:ext cx="5155388" cy="2069972"/>
          </a:xfrm>
          <a:prstGeom prst="rect">
            <a:avLst/>
          </a:prstGeom>
        </p:spPr>
      </p:pic>
    </p:spTree>
    <p:extLst>
      <p:ext uri="{BB962C8B-B14F-4D97-AF65-F5344CB8AC3E}">
        <p14:creationId xmlns:p14="http://schemas.microsoft.com/office/powerpoint/2010/main" val="13433520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D5893-07B3-9223-E2C0-670C492665EB}"/>
              </a:ext>
            </a:extLst>
          </p:cNvPr>
          <p:cNvSpPr>
            <a:spLocks noGrp="1"/>
          </p:cNvSpPr>
          <p:nvPr>
            <p:ph type="title"/>
          </p:nvPr>
        </p:nvSpPr>
        <p:spPr>
          <a:xfrm>
            <a:off x="0" y="-550"/>
            <a:ext cx="12192000" cy="424620"/>
          </a:xfrm>
          <a:solidFill>
            <a:schemeClr val="tx1"/>
          </a:solidFill>
        </p:spPr>
        <p:txBody>
          <a:bodyPr vert="horz" lIns="91440" tIns="45720" rIns="91440" bIns="45720" rtlCol="0" anchor="ctr">
            <a:noAutofit/>
          </a:bodyPr>
          <a:lstStyle/>
          <a:p>
            <a:pPr algn="ctr"/>
            <a:r>
              <a:rPr lang="en-IN" sz="2800">
                <a:solidFill>
                  <a:schemeClr val="bg1"/>
                </a:solidFill>
                <a:latin typeface="Bahnschrift SemiBold" panose="020B0502040204020203" pitchFamily="34" charset="0"/>
              </a:rPr>
              <a:t>Random Forest Model</a:t>
            </a:r>
            <a:endParaRPr lang="en-US" sz="2800">
              <a:solidFill>
                <a:schemeClr val="bg1"/>
              </a:solidFill>
              <a:latin typeface="Bahnschrift SemiBold" panose="020B0502040204020203" pitchFamily="34" charset="0"/>
            </a:endParaRPr>
          </a:p>
        </p:txBody>
      </p:sp>
      <p:sp>
        <p:nvSpPr>
          <p:cNvPr id="4" name="TextBox 3">
            <a:extLst>
              <a:ext uri="{FF2B5EF4-FFF2-40B4-BE49-F238E27FC236}">
                <a16:creationId xmlns:a16="http://schemas.microsoft.com/office/drawing/2014/main" id="{100C7DFC-15B1-5A7B-0226-6A7E8E0C6D71}"/>
              </a:ext>
            </a:extLst>
          </p:cNvPr>
          <p:cNvSpPr txBox="1"/>
          <p:nvPr/>
        </p:nvSpPr>
        <p:spPr>
          <a:xfrm>
            <a:off x="6113392" y="3620612"/>
            <a:ext cx="2130287" cy="652986"/>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Normalized Confusion Matrix</a:t>
            </a:r>
            <a:r>
              <a:rPr lang="en-SG" sz="1800" b="0" i="0">
                <a:solidFill>
                  <a:srgbClr val="000000"/>
                </a:solidFill>
                <a:effectLst/>
                <a:latin typeface="Times New Roman" panose="02020603050405020304" pitchFamily="18" charset="0"/>
              </a:rPr>
              <a:t> </a:t>
            </a:r>
            <a:endParaRPr lang="en-US"/>
          </a:p>
        </p:txBody>
      </p:sp>
      <p:graphicFrame>
        <p:nvGraphicFramePr>
          <p:cNvPr id="5" name="Table 5">
            <a:extLst>
              <a:ext uri="{FF2B5EF4-FFF2-40B4-BE49-F238E27FC236}">
                <a16:creationId xmlns:a16="http://schemas.microsoft.com/office/drawing/2014/main" id="{A17B21D8-DBAA-19B1-AB4D-5472B96D05E2}"/>
              </a:ext>
            </a:extLst>
          </p:cNvPr>
          <p:cNvGraphicFramePr>
            <a:graphicFrameLocks noGrp="1"/>
          </p:cNvGraphicFramePr>
          <p:nvPr>
            <p:extLst>
              <p:ext uri="{D42A27DB-BD31-4B8C-83A1-F6EECF244321}">
                <p14:modId xmlns:p14="http://schemas.microsoft.com/office/powerpoint/2010/main" val="2844629918"/>
              </p:ext>
            </p:extLst>
          </p:nvPr>
        </p:nvGraphicFramePr>
        <p:xfrm>
          <a:off x="6541409" y="4254780"/>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0.41</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0.02</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84961182"/>
                  </a:ext>
                </a:extLst>
              </a:tr>
              <a:tr h="388704">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0.01</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SG" sz="1800">
                          <a:solidFill>
                            <a:srgbClr val="000000"/>
                          </a:solidFill>
                          <a:effectLst/>
                          <a:latin typeface="+mn-lt"/>
                          <a:ea typeface="Arial" panose="020B0604020202020204" pitchFamily="34" charset="0"/>
                          <a:cs typeface="Times New Roman" panose="02020603050405020304" pitchFamily="18" charset="0"/>
                        </a:rPr>
                        <a:t>0.56</a:t>
                      </a:r>
                      <a:endParaRPr lang="en-SG" sz="1800">
                        <a:effectLst/>
                        <a:latin typeface="+mn-lt"/>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52515196"/>
                  </a:ext>
                </a:extLst>
              </a:tr>
            </a:tbl>
          </a:graphicData>
        </a:graphic>
      </p:graphicFrame>
      <p:sp>
        <p:nvSpPr>
          <p:cNvPr id="6" name="TextBox 5">
            <a:extLst>
              <a:ext uri="{FF2B5EF4-FFF2-40B4-BE49-F238E27FC236}">
                <a16:creationId xmlns:a16="http://schemas.microsoft.com/office/drawing/2014/main" id="{4815ABB6-A081-EAC9-FB2F-929CF428A894}"/>
              </a:ext>
            </a:extLst>
          </p:cNvPr>
          <p:cNvSpPr txBox="1"/>
          <p:nvPr/>
        </p:nvSpPr>
        <p:spPr>
          <a:xfrm>
            <a:off x="266676" y="4591646"/>
            <a:ext cx="4833977" cy="1200329"/>
          </a:xfrm>
          <a:prstGeom prst="rect">
            <a:avLst/>
          </a:prstGeom>
          <a:noFill/>
        </p:spPr>
        <p:txBody>
          <a:bodyPr wrap="square" rtlCol="0">
            <a:spAutoFit/>
          </a:bodyPr>
          <a:lstStyle/>
          <a:p>
            <a:pPr marL="285750" indent="-285750">
              <a:buFont typeface="Arial" panose="020B0604020202020204" pitchFamily="34" charset="0"/>
              <a:buChar char="•"/>
            </a:pPr>
            <a:r>
              <a:rPr lang="en-IN"/>
              <a:t>n_estimators parameter is evaluated from 100 to 500 </a:t>
            </a:r>
          </a:p>
          <a:p>
            <a:pPr marL="285750" indent="-285750">
              <a:buFont typeface="Arial" panose="020B0604020202020204" pitchFamily="34" charset="0"/>
              <a:buChar char="•"/>
            </a:pPr>
            <a:r>
              <a:rPr lang="en-IN"/>
              <a:t>r=200 is chosen as it shows the highest recall score of 0.94</a:t>
            </a:r>
          </a:p>
        </p:txBody>
      </p:sp>
      <p:sp>
        <p:nvSpPr>
          <p:cNvPr id="7" name="TextBox 6">
            <a:extLst>
              <a:ext uri="{FF2B5EF4-FFF2-40B4-BE49-F238E27FC236}">
                <a16:creationId xmlns:a16="http://schemas.microsoft.com/office/drawing/2014/main" id="{7EAD14BD-A4D8-9F7B-290E-D590E688C794}"/>
              </a:ext>
            </a:extLst>
          </p:cNvPr>
          <p:cNvSpPr txBox="1"/>
          <p:nvPr/>
        </p:nvSpPr>
        <p:spPr>
          <a:xfrm>
            <a:off x="272254" y="690674"/>
            <a:ext cx="2816990" cy="369332"/>
          </a:xfrm>
          <a:prstGeom prst="rect">
            <a:avLst/>
          </a:prstGeom>
          <a:solidFill>
            <a:schemeClr val="tx1"/>
          </a:solidFill>
        </p:spPr>
        <p:txBody>
          <a:bodyPr wrap="none" rtlCol="0">
            <a:spAutoFit/>
          </a:bodyPr>
          <a:lstStyle/>
          <a:p>
            <a:r>
              <a:rPr lang="en-IN" b="1" i="1" u="sng">
                <a:solidFill>
                  <a:schemeClr val="bg1"/>
                </a:solidFill>
              </a:rPr>
              <a:t>Finding the best parameter </a:t>
            </a:r>
            <a:endParaRPr lang="en-US" b="1" i="1" u="sng">
              <a:solidFill>
                <a:schemeClr val="bg1"/>
              </a:solidFill>
            </a:endParaRPr>
          </a:p>
        </p:txBody>
      </p:sp>
      <p:sp>
        <p:nvSpPr>
          <p:cNvPr id="8" name="TextBox 7">
            <a:extLst>
              <a:ext uri="{FF2B5EF4-FFF2-40B4-BE49-F238E27FC236}">
                <a16:creationId xmlns:a16="http://schemas.microsoft.com/office/drawing/2014/main" id="{B1160D3B-763A-BC85-37F1-8963647D5FD3}"/>
              </a:ext>
            </a:extLst>
          </p:cNvPr>
          <p:cNvSpPr txBox="1"/>
          <p:nvPr/>
        </p:nvSpPr>
        <p:spPr>
          <a:xfrm>
            <a:off x="6096000" y="688906"/>
            <a:ext cx="3023200" cy="369332"/>
          </a:xfrm>
          <a:prstGeom prst="rect">
            <a:avLst/>
          </a:prstGeom>
          <a:solidFill>
            <a:schemeClr val="tx1"/>
          </a:solidFill>
        </p:spPr>
        <p:txBody>
          <a:bodyPr wrap="none" rtlCol="0">
            <a:spAutoFit/>
          </a:bodyPr>
          <a:lstStyle/>
          <a:p>
            <a:r>
              <a:rPr lang="en-IN" b="1" i="1" u="sng">
                <a:solidFill>
                  <a:schemeClr val="bg1"/>
                </a:solidFill>
              </a:rPr>
              <a:t>Classification Report with k=8</a:t>
            </a:r>
            <a:endParaRPr lang="en-US" b="1" i="1" u="sng">
              <a:solidFill>
                <a:schemeClr val="bg1"/>
              </a:solidFill>
            </a:endParaRPr>
          </a:p>
        </p:txBody>
      </p:sp>
      <p:sp>
        <p:nvSpPr>
          <p:cNvPr id="9" name="TextBox 8">
            <a:extLst>
              <a:ext uri="{FF2B5EF4-FFF2-40B4-BE49-F238E27FC236}">
                <a16:creationId xmlns:a16="http://schemas.microsoft.com/office/drawing/2014/main" id="{25FDF8BD-8CAC-7603-7D22-C91949FEA4ED}"/>
              </a:ext>
            </a:extLst>
          </p:cNvPr>
          <p:cNvSpPr txBox="1"/>
          <p:nvPr/>
        </p:nvSpPr>
        <p:spPr>
          <a:xfrm>
            <a:off x="9258516" y="3620612"/>
            <a:ext cx="2130287" cy="646331"/>
          </a:xfrm>
          <a:prstGeom prst="rect">
            <a:avLst/>
          </a:prstGeom>
          <a:noFill/>
        </p:spPr>
        <p:txBody>
          <a:bodyPr wrap="square" rtlCol="0">
            <a:spAutoFit/>
          </a:bodyPr>
          <a:lstStyle/>
          <a:p>
            <a:pPr algn="ctr"/>
            <a:r>
              <a:rPr lang="en-SG" sz="1800" b="1" i="0">
                <a:solidFill>
                  <a:srgbClr val="000000"/>
                </a:solidFill>
                <a:effectLst/>
                <a:latin typeface="Times New Roman" panose="02020603050405020304" pitchFamily="18" charset="0"/>
              </a:rPr>
              <a:t>Cost Benefit Matrix</a:t>
            </a:r>
            <a:r>
              <a:rPr lang="en-SG" sz="1800" b="0" i="0">
                <a:solidFill>
                  <a:srgbClr val="000000"/>
                </a:solidFill>
                <a:effectLst/>
                <a:latin typeface="Times New Roman" panose="02020603050405020304" pitchFamily="18" charset="0"/>
              </a:rPr>
              <a:t> </a:t>
            </a:r>
            <a:endParaRPr lang="en-US"/>
          </a:p>
        </p:txBody>
      </p:sp>
      <p:graphicFrame>
        <p:nvGraphicFramePr>
          <p:cNvPr id="10" name="Table 5">
            <a:extLst>
              <a:ext uri="{FF2B5EF4-FFF2-40B4-BE49-F238E27FC236}">
                <a16:creationId xmlns:a16="http://schemas.microsoft.com/office/drawing/2014/main" id="{FB869CAC-EC51-583F-00BB-2AD9976C1E5D}"/>
              </a:ext>
            </a:extLst>
          </p:cNvPr>
          <p:cNvGraphicFramePr>
            <a:graphicFrameLocks noGrp="1"/>
          </p:cNvGraphicFramePr>
          <p:nvPr/>
        </p:nvGraphicFramePr>
        <p:xfrm>
          <a:off x="9692111" y="4256705"/>
          <a:ext cx="1263099" cy="777408"/>
        </p:xfrm>
        <a:graphic>
          <a:graphicData uri="http://schemas.openxmlformats.org/drawingml/2006/table">
            <a:tbl>
              <a:tblPr firstRow="1" bandRow="1">
                <a:tableStyleId>{5940675A-B579-460E-94D1-54222C63F5DA}</a:tableStyleId>
              </a:tblPr>
              <a:tblGrid>
                <a:gridCol w="619167">
                  <a:extLst>
                    <a:ext uri="{9D8B030D-6E8A-4147-A177-3AD203B41FA5}">
                      <a16:colId xmlns:a16="http://schemas.microsoft.com/office/drawing/2014/main" val="4205612414"/>
                    </a:ext>
                  </a:extLst>
                </a:gridCol>
                <a:gridCol w="643932">
                  <a:extLst>
                    <a:ext uri="{9D8B030D-6E8A-4147-A177-3AD203B41FA5}">
                      <a16:colId xmlns:a16="http://schemas.microsoft.com/office/drawing/2014/main" val="870284284"/>
                    </a:ext>
                  </a:extLst>
                </a:gridCol>
              </a:tblGrid>
              <a:tr h="388704">
                <a:tc>
                  <a:txBody>
                    <a:bodyPr/>
                    <a:lstStyle/>
                    <a:p>
                      <a:pPr algn="ctr"/>
                      <a:r>
                        <a:rPr lang="en-IN"/>
                        <a:t>100</a:t>
                      </a:r>
                      <a:endParaRPr lang="en-US"/>
                    </a:p>
                  </a:txBody>
                  <a:tcPr/>
                </a:tc>
                <a:tc>
                  <a:txBody>
                    <a:bodyPr/>
                    <a:lstStyle/>
                    <a:p>
                      <a:pPr algn="ctr"/>
                      <a:r>
                        <a:rPr lang="en-IN"/>
                        <a:t>70</a:t>
                      </a:r>
                      <a:endParaRPr lang="en-US"/>
                    </a:p>
                  </a:txBody>
                  <a:tcPr/>
                </a:tc>
                <a:extLst>
                  <a:ext uri="{0D108BD9-81ED-4DB2-BD59-A6C34878D82A}">
                    <a16:rowId xmlns:a16="http://schemas.microsoft.com/office/drawing/2014/main" val="1984961182"/>
                  </a:ext>
                </a:extLst>
              </a:tr>
              <a:tr h="388704">
                <a:tc>
                  <a:txBody>
                    <a:bodyPr/>
                    <a:lstStyle/>
                    <a:p>
                      <a:pPr algn="ctr"/>
                      <a:r>
                        <a:rPr lang="en-IN"/>
                        <a:t>0</a:t>
                      </a:r>
                      <a:endParaRPr lang="en-US"/>
                    </a:p>
                  </a:txBody>
                  <a:tcPr/>
                </a:tc>
                <a:tc>
                  <a:txBody>
                    <a:bodyPr/>
                    <a:lstStyle/>
                    <a:p>
                      <a:pPr algn="ctr"/>
                      <a:r>
                        <a:rPr lang="en-IN"/>
                        <a:t>-30</a:t>
                      </a:r>
                      <a:endParaRPr lang="en-US"/>
                    </a:p>
                  </a:txBody>
                  <a:tcPr/>
                </a:tc>
                <a:extLst>
                  <a:ext uri="{0D108BD9-81ED-4DB2-BD59-A6C34878D82A}">
                    <a16:rowId xmlns:a16="http://schemas.microsoft.com/office/drawing/2014/main" val="3752515196"/>
                  </a:ext>
                </a:extLst>
              </a:tr>
            </a:tbl>
          </a:graphicData>
        </a:graphic>
      </p:graphicFrame>
      <p:sp>
        <p:nvSpPr>
          <p:cNvPr id="11" name="TextBox 10">
            <a:extLst>
              <a:ext uri="{FF2B5EF4-FFF2-40B4-BE49-F238E27FC236}">
                <a16:creationId xmlns:a16="http://schemas.microsoft.com/office/drawing/2014/main" id="{6AAFEB7E-F6C3-A0B7-C317-CD5B2657C75A}"/>
              </a:ext>
            </a:extLst>
          </p:cNvPr>
          <p:cNvSpPr txBox="1"/>
          <p:nvPr/>
        </p:nvSpPr>
        <p:spPr>
          <a:xfrm>
            <a:off x="6117849" y="5666356"/>
            <a:ext cx="5407209" cy="369332"/>
          </a:xfrm>
          <a:prstGeom prst="rect">
            <a:avLst/>
          </a:prstGeom>
          <a:noFill/>
        </p:spPr>
        <p:txBody>
          <a:bodyPr wrap="square" rtlCol="0">
            <a:spAutoFit/>
          </a:bodyPr>
          <a:lstStyle/>
          <a:p>
            <a:pPr marL="285750" indent="-285750">
              <a:buFont typeface="Arial" panose="020B0604020202020204" pitchFamily="34" charset="0"/>
              <a:buChar char="•"/>
            </a:pPr>
            <a:r>
              <a:rPr lang="en-SG" sz="1800" i="0">
                <a:solidFill>
                  <a:srgbClr val="000000"/>
                </a:solidFill>
                <a:effectLst/>
                <a:latin typeface="Times New Roman" panose="02020603050405020304" pitchFamily="18" charset="0"/>
              </a:rPr>
              <a:t>Expected Value </a:t>
            </a:r>
            <a:r>
              <a:rPr lang="en-SG">
                <a:solidFill>
                  <a:srgbClr val="000000"/>
                </a:solidFill>
                <a:latin typeface="Times New Roman" panose="02020603050405020304" pitchFamily="18" charset="0"/>
              </a:rPr>
              <a:t>calculated is 25.70</a:t>
            </a:r>
          </a:p>
        </p:txBody>
      </p:sp>
      <p:sp>
        <p:nvSpPr>
          <p:cNvPr id="13" name="TextBox 12">
            <a:extLst>
              <a:ext uri="{FF2B5EF4-FFF2-40B4-BE49-F238E27FC236}">
                <a16:creationId xmlns:a16="http://schemas.microsoft.com/office/drawing/2014/main" id="{EEF4C340-EAFE-152B-FC52-A0EC9964ED9B}"/>
              </a:ext>
            </a:extLst>
          </p:cNvPr>
          <p:cNvSpPr txBox="1"/>
          <p:nvPr/>
        </p:nvSpPr>
        <p:spPr>
          <a:xfrm>
            <a:off x="6096000" y="5301227"/>
            <a:ext cx="2781787" cy="369332"/>
          </a:xfrm>
          <a:prstGeom prst="rect">
            <a:avLst/>
          </a:prstGeom>
          <a:solidFill>
            <a:schemeClr val="tx1"/>
          </a:solidFill>
        </p:spPr>
        <p:txBody>
          <a:bodyPr wrap="none" rtlCol="0">
            <a:spAutoFit/>
          </a:bodyPr>
          <a:lstStyle/>
          <a:p>
            <a:r>
              <a:rPr lang="en-IN" b="1" i="1" u="sng">
                <a:solidFill>
                  <a:schemeClr val="bg1"/>
                </a:solidFill>
              </a:rPr>
              <a:t>Expected Value Framework</a:t>
            </a:r>
            <a:endParaRPr lang="en-US" b="1" i="1" u="sng">
              <a:solidFill>
                <a:schemeClr val="bg1"/>
              </a:solidFill>
            </a:endParaRPr>
          </a:p>
        </p:txBody>
      </p:sp>
      <p:pic>
        <p:nvPicPr>
          <p:cNvPr id="14" name="Picture 13">
            <a:extLst>
              <a:ext uri="{FF2B5EF4-FFF2-40B4-BE49-F238E27FC236}">
                <a16:creationId xmlns:a16="http://schemas.microsoft.com/office/drawing/2014/main" id="{11F7499A-8F84-794A-A388-E6F085E53CA0}"/>
              </a:ext>
            </a:extLst>
          </p:cNvPr>
          <p:cNvPicPr/>
          <p:nvPr/>
        </p:nvPicPr>
        <p:blipFill>
          <a:blip r:embed="rId2">
            <a:extLst>
              <a:ext uri="{28A0092B-C50C-407E-A947-70E740481C1C}">
                <a14:useLocalDpi xmlns:a14="http://schemas.microsoft.com/office/drawing/2010/main" val="0"/>
              </a:ext>
            </a:extLst>
          </a:blip>
          <a:stretch>
            <a:fillRect/>
          </a:stretch>
        </p:blipFill>
        <p:spPr>
          <a:xfrm>
            <a:off x="194837" y="1173238"/>
            <a:ext cx="4808087" cy="3251617"/>
          </a:xfrm>
          <a:prstGeom prst="rect">
            <a:avLst/>
          </a:prstGeom>
        </p:spPr>
      </p:pic>
      <p:pic>
        <p:nvPicPr>
          <p:cNvPr id="15" name="Picture 14">
            <a:extLst>
              <a:ext uri="{FF2B5EF4-FFF2-40B4-BE49-F238E27FC236}">
                <a16:creationId xmlns:a16="http://schemas.microsoft.com/office/drawing/2014/main" id="{C383D874-F40F-FD40-80EC-62EDD096D10D}"/>
              </a:ext>
            </a:extLst>
          </p:cNvPr>
          <p:cNvPicPr/>
          <p:nvPr/>
        </p:nvPicPr>
        <p:blipFill>
          <a:blip r:embed="rId3">
            <a:extLst>
              <a:ext uri="{28A0092B-C50C-407E-A947-70E740481C1C}">
                <a14:useLocalDpi xmlns:a14="http://schemas.microsoft.com/office/drawing/2010/main" val="0"/>
              </a:ext>
            </a:extLst>
          </a:blip>
          <a:stretch>
            <a:fillRect/>
          </a:stretch>
        </p:blipFill>
        <p:spPr>
          <a:xfrm>
            <a:off x="6096000" y="1124187"/>
            <a:ext cx="4782207" cy="2131296"/>
          </a:xfrm>
          <a:prstGeom prst="rect">
            <a:avLst/>
          </a:prstGeom>
        </p:spPr>
      </p:pic>
    </p:spTree>
    <p:extLst>
      <p:ext uri="{BB962C8B-B14F-4D97-AF65-F5344CB8AC3E}">
        <p14:creationId xmlns:p14="http://schemas.microsoft.com/office/powerpoint/2010/main" val="40155547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2B1856EC-9CA8-804C-ABA6-D96797F36EF2}"/>
              </a:ext>
            </a:extLst>
          </p:cNvPr>
          <p:cNvGraphicFramePr>
            <a:graphicFrameLocks noGrp="1"/>
          </p:cNvGraphicFramePr>
          <p:nvPr>
            <p:extLst>
              <p:ext uri="{D42A27DB-BD31-4B8C-83A1-F6EECF244321}">
                <p14:modId xmlns:p14="http://schemas.microsoft.com/office/powerpoint/2010/main" val="478217039"/>
              </p:ext>
            </p:extLst>
          </p:nvPr>
        </p:nvGraphicFramePr>
        <p:xfrm>
          <a:off x="1239819" y="670209"/>
          <a:ext cx="9449202" cy="1936358"/>
        </p:xfrm>
        <a:graphic>
          <a:graphicData uri="http://schemas.openxmlformats.org/drawingml/2006/table">
            <a:tbl>
              <a:tblPr>
                <a:tableStyleId>{5940675A-B579-460E-94D1-54222C63F5DA}</a:tableStyleId>
              </a:tblPr>
              <a:tblGrid>
                <a:gridCol w="1767379">
                  <a:extLst>
                    <a:ext uri="{9D8B030D-6E8A-4147-A177-3AD203B41FA5}">
                      <a16:colId xmlns:a16="http://schemas.microsoft.com/office/drawing/2014/main" val="2569720006"/>
                    </a:ext>
                  </a:extLst>
                </a:gridCol>
                <a:gridCol w="1470915">
                  <a:extLst>
                    <a:ext uri="{9D8B030D-6E8A-4147-A177-3AD203B41FA5}">
                      <a16:colId xmlns:a16="http://schemas.microsoft.com/office/drawing/2014/main" val="2041440051"/>
                    </a:ext>
                  </a:extLst>
                </a:gridCol>
                <a:gridCol w="1257689">
                  <a:extLst>
                    <a:ext uri="{9D8B030D-6E8A-4147-A177-3AD203B41FA5}">
                      <a16:colId xmlns:a16="http://schemas.microsoft.com/office/drawing/2014/main" val="4153851512"/>
                    </a:ext>
                  </a:extLst>
                </a:gridCol>
                <a:gridCol w="1415042">
                  <a:extLst>
                    <a:ext uri="{9D8B030D-6E8A-4147-A177-3AD203B41FA5}">
                      <a16:colId xmlns:a16="http://schemas.microsoft.com/office/drawing/2014/main" val="3483597625"/>
                    </a:ext>
                  </a:extLst>
                </a:gridCol>
                <a:gridCol w="1132262">
                  <a:extLst>
                    <a:ext uri="{9D8B030D-6E8A-4147-A177-3AD203B41FA5}">
                      <a16:colId xmlns:a16="http://schemas.microsoft.com/office/drawing/2014/main" val="2056657060"/>
                    </a:ext>
                  </a:extLst>
                </a:gridCol>
                <a:gridCol w="1161908">
                  <a:extLst>
                    <a:ext uri="{9D8B030D-6E8A-4147-A177-3AD203B41FA5}">
                      <a16:colId xmlns:a16="http://schemas.microsoft.com/office/drawing/2014/main" val="2151756919"/>
                    </a:ext>
                  </a:extLst>
                </a:gridCol>
                <a:gridCol w="1244007">
                  <a:extLst>
                    <a:ext uri="{9D8B030D-6E8A-4147-A177-3AD203B41FA5}">
                      <a16:colId xmlns:a16="http://schemas.microsoft.com/office/drawing/2014/main" val="2038948081"/>
                    </a:ext>
                  </a:extLst>
                </a:gridCol>
              </a:tblGrid>
              <a:tr h="786695">
                <a:tc>
                  <a:txBody>
                    <a:bodyPr/>
                    <a:lstStyle/>
                    <a:p>
                      <a:pPr algn="ctr">
                        <a:lnSpc>
                          <a:spcPct val="107000"/>
                        </a:lnSpc>
                        <a:spcAft>
                          <a:spcPts val="0"/>
                        </a:spcAft>
                      </a:pPr>
                      <a:r>
                        <a:rPr lang="en-US" sz="1800">
                          <a:solidFill>
                            <a:schemeClr val="bg1"/>
                          </a:solidFill>
                          <a:effectLst/>
                        </a:rPr>
                        <a:t> </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Logistic Regression</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dirty="0">
                          <a:solidFill>
                            <a:schemeClr val="bg1"/>
                          </a:solidFill>
                          <a:effectLst/>
                        </a:rPr>
                        <a:t>SVC</a:t>
                      </a:r>
                      <a:endParaRPr lang="en-SG" sz="1800" dirty="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Random Forest</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KNN</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Decision Tree</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Gradient Boost</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extLst>
                  <a:ext uri="{0D108BD9-81ED-4DB2-BD59-A6C34878D82A}">
                    <a16:rowId xmlns:a16="http://schemas.microsoft.com/office/drawing/2014/main" val="3757881298"/>
                  </a:ext>
                </a:extLst>
              </a:tr>
              <a:tr h="383221">
                <a:tc>
                  <a:txBody>
                    <a:bodyPr/>
                    <a:lstStyle/>
                    <a:p>
                      <a:pPr algn="ctr">
                        <a:lnSpc>
                          <a:spcPct val="107000"/>
                        </a:lnSpc>
                        <a:spcAft>
                          <a:spcPts val="0"/>
                        </a:spcAft>
                      </a:pPr>
                      <a:r>
                        <a:rPr lang="en-US" sz="1800">
                          <a:solidFill>
                            <a:schemeClr val="bg1"/>
                          </a:solidFill>
                          <a:effectLst/>
                        </a:rPr>
                        <a:t>Precision</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effectLst/>
                        </a:rPr>
                        <a:t>0.87</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0.87</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0.97</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0.68</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0.86</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0.96</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50337436"/>
                  </a:ext>
                </a:extLst>
              </a:tr>
              <a:tr h="383221">
                <a:tc>
                  <a:txBody>
                    <a:bodyPr/>
                    <a:lstStyle/>
                    <a:p>
                      <a:pPr algn="ctr">
                        <a:lnSpc>
                          <a:spcPct val="107000"/>
                        </a:lnSpc>
                        <a:spcAft>
                          <a:spcPts val="0"/>
                        </a:spcAft>
                      </a:pPr>
                      <a:r>
                        <a:rPr lang="en-US" sz="1800">
                          <a:solidFill>
                            <a:schemeClr val="bg1"/>
                          </a:solidFill>
                          <a:effectLst/>
                        </a:rPr>
                        <a:t>Recall</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effectLst/>
                        </a:rPr>
                        <a:t>0.83</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0.83</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0.94</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07000"/>
                        </a:lnSpc>
                        <a:spcAft>
                          <a:spcPts val="0"/>
                        </a:spcAft>
                      </a:pPr>
                      <a:r>
                        <a:rPr lang="en-US" sz="1800">
                          <a:effectLst/>
                        </a:rPr>
                        <a:t>0.68</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0.90</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0.94</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899096464"/>
                  </a:ext>
                </a:extLst>
              </a:tr>
              <a:tr h="383221">
                <a:tc>
                  <a:txBody>
                    <a:bodyPr/>
                    <a:lstStyle/>
                    <a:p>
                      <a:pPr algn="ctr">
                        <a:lnSpc>
                          <a:spcPct val="107000"/>
                        </a:lnSpc>
                        <a:spcAft>
                          <a:spcPts val="0"/>
                        </a:spcAft>
                      </a:pPr>
                      <a:r>
                        <a:rPr lang="en-US" sz="1800">
                          <a:solidFill>
                            <a:schemeClr val="bg1"/>
                          </a:solidFill>
                          <a:effectLst/>
                        </a:rPr>
                        <a:t>*Expected Value</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effectLst/>
                        </a:rPr>
                        <a:t>25.76</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25.70</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25.70</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26.04</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27.00</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26.24</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203198890"/>
                  </a:ext>
                </a:extLst>
              </a:tr>
            </a:tbl>
          </a:graphicData>
        </a:graphic>
      </p:graphicFrame>
      <p:sp>
        <p:nvSpPr>
          <p:cNvPr id="7" name="Title 1">
            <a:extLst>
              <a:ext uri="{FF2B5EF4-FFF2-40B4-BE49-F238E27FC236}">
                <a16:creationId xmlns:a16="http://schemas.microsoft.com/office/drawing/2014/main" id="{4405194D-1662-A84F-B778-C10FE11D8F1B}"/>
              </a:ext>
            </a:extLst>
          </p:cNvPr>
          <p:cNvSpPr txBox="1">
            <a:spLocks/>
          </p:cNvSpPr>
          <p:nvPr/>
        </p:nvSpPr>
        <p:spPr>
          <a:xfrm>
            <a:off x="0" y="-550"/>
            <a:ext cx="12192000" cy="424620"/>
          </a:xfrm>
          <a:prstGeom prst="rect">
            <a:avLst/>
          </a:prstGeom>
          <a:solidFill>
            <a:schemeClr val="tx1"/>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a:solidFill>
                  <a:schemeClr val="bg1"/>
                </a:solidFill>
                <a:latin typeface="Bahnschrift SemiBold" panose="020B0502040204020203" pitchFamily="34" charset="0"/>
              </a:rPr>
              <a:t>Comparison of Models</a:t>
            </a:r>
            <a:endParaRPr lang="en-US" sz="2800">
              <a:solidFill>
                <a:schemeClr val="bg1"/>
              </a:solidFill>
              <a:latin typeface="Bahnschrift SemiBold" panose="020B0502040204020203" pitchFamily="34" charset="0"/>
            </a:endParaRPr>
          </a:p>
        </p:txBody>
      </p:sp>
      <p:sp>
        <p:nvSpPr>
          <p:cNvPr id="9" name="Rectangle 8">
            <a:extLst>
              <a:ext uri="{FF2B5EF4-FFF2-40B4-BE49-F238E27FC236}">
                <a16:creationId xmlns:a16="http://schemas.microsoft.com/office/drawing/2014/main" id="{822BB708-EE80-B24E-AB19-73FA46D57231}"/>
              </a:ext>
            </a:extLst>
          </p:cNvPr>
          <p:cNvSpPr/>
          <p:nvPr/>
        </p:nvSpPr>
        <p:spPr>
          <a:xfrm>
            <a:off x="1239819" y="2706411"/>
            <a:ext cx="9449202" cy="961417"/>
          </a:xfrm>
          <a:prstGeom prst="rect">
            <a:avLst/>
          </a:prstGeom>
        </p:spPr>
        <p:txBody>
          <a:bodyPr wrap="square">
            <a:spAutoFit/>
          </a:bodyPr>
          <a:lstStyle/>
          <a:p>
            <a:pPr>
              <a:lnSpc>
                <a:spcPct val="107000"/>
              </a:lnSpc>
              <a:spcAft>
                <a:spcPts val="800"/>
              </a:spcAft>
            </a:pPr>
            <a:r>
              <a:rPr lang="en-SG" dirty="0">
                <a:latin typeface="Times New Roman" panose="02020603050405020304" pitchFamily="18" charset="0"/>
                <a:ea typeface="Trebuchet MS" panose="020B0703020202090204" pitchFamily="34" charset="0"/>
                <a:cs typeface="Times New Roman" panose="02020603050405020304" pitchFamily="18" charset="0"/>
              </a:rPr>
              <a:t>After evaluating the models, high recall score is being achieved by </a:t>
            </a:r>
            <a:r>
              <a:rPr lang="en-SG" b="1" dirty="0">
                <a:solidFill>
                  <a:schemeClr val="accent1"/>
                </a:solidFill>
                <a:latin typeface="Times New Roman" panose="02020603050405020304" pitchFamily="18" charset="0"/>
                <a:ea typeface="Trebuchet MS" panose="020B0703020202090204" pitchFamily="34" charset="0"/>
                <a:cs typeface="Times New Roman" panose="02020603050405020304" pitchFamily="18" charset="0"/>
              </a:rPr>
              <a:t>Random Forest Model</a:t>
            </a:r>
            <a:r>
              <a:rPr lang="en-SG" dirty="0">
                <a:solidFill>
                  <a:schemeClr val="accent1"/>
                </a:solidFill>
                <a:latin typeface="Times New Roman" panose="02020603050405020304" pitchFamily="18" charset="0"/>
                <a:ea typeface="Trebuchet MS" panose="020B0703020202090204" pitchFamily="34" charset="0"/>
                <a:cs typeface="Times New Roman" panose="02020603050405020304" pitchFamily="18" charset="0"/>
              </a:rPr>
              <a:t> </a:t>
            </a:r>
            <a:r>
              <a:rPr lang="en-SG" dirty="0">
                <a:latin typeface="Times New Roman" panose="02020603050405020304" pitchFamily="18" charset="0"/>
                <a:ea typeface="Trebuchet MS" panose="020B0703020202090204" pitchFamily="34" charset="0"/>
                <a:cs typeface="Times New Roman" panose="02020603050405020304" pitchFamily="18" charset="0"/>
              </a:rPr>
              <a:t>and this model is best to cut down on the known losses for the company and expected cost benefit associated with this model is 25.70</a:t>
            </a:r>
          </a:p>
        </p:txBody>
      </p:sp>
      <p:graphicFrame>
        <p:nvGraphicFramePr>
          <p:cNvPr id="6" name="Table 5">
            <a:extLst>
              <a:ext uri="{FF2B5EF4-FFF2-40B4-BE49-F238E27FC236}">
                <a16:creationId xmlns:a16="http://schemas.microsoft.com/office/drawing/2014/main" id="{43B36CCA-41FB-0B48-8E96-9CF5C5B8E5A4}"/>
              </a:ext>
            </a:extLst>
          </p:cNvPr>
          <p:cNvGraphicFramePr>
            <a:graphicFrameLocks noGrp="1"/>
          </p:cNvGraphicFramePr>
          <p:nvPr>
            <p:extLst>
              <p:ext uri="{D42A27DB-BD31-4B8C-83A1-F6EECF244321}">
                <p14:modId xmlns:p14="http://schemas.microsoft.com/office/powerpoint/2010/main" val="217846004"/>
              </p:ext>
            </p:extLst>
          </p:nvPr>
        </p:nvGraphicFramePr>
        <p:xfrm>
          <a:off x="1239819" y="4606331"/>
          <a:ext cx="9449202" cy="1936358"/>
        </p:xfrm>
        <a:graphic>
          <a:graphicData uri="http://schemas.openxmlformats.org/drawingml/2006/table">
            <a:tbl>
              <a:tblPr>
                <a:tableStyleId>{5940675A-B579-460E-94D1-54222C63F5DA}</a:tableStyleId>
              </a:tblPr>
              <a:tblGrid>
                <a:gridCol w="1767379">
                  <a:extLst>
                    <a:ext uri="{9D8B030D-6E8A-4147-A177-3AD203B41FA5}">
                      <a16:colId xmlns:a16="http://schemas.microsoft.com/office/drawing/2014/main" val="2569720006"/>
                    </a:ext>
                  </a:extLst>
                </a:gridCol>
                <a:gridCol w="1470915">
                  <a:extLst>
                    <a:ext uri="{9D8B030D-6E8A-4147-A177-3AD203B41FA5}">
                      <a16:colId xmlns:a16="http://schemas.microsoft.com/office/drawing/2014/main" val="2041440051"/>
                    </a:ext>
                  </a:extLst>
                </a:gridCol>
                <a:gridCol w="1257689">
                  <a:extLst>
                    <a:ext uri="{9D8B030D-6E8A-4147-A177-3AD203B41FA5}">
                      <a16:colId xmlns:a16="http://schemas.microsoft.com/office/drawing/2014/main" val="4153851512"/>
                    </a:ext>
                  </a:extLst>
                </a:gridCol>
                <a:gridCol w="1415042">
                  <a:extLst>
                    <a:ext uri="{9D8B030D-6E8A-4147-A177-3AD203B41FA5}">
                      <a16:colId xmlns:a16="http://schemas.microsoft.com/office/drawing/2014/main" val="3483597625"/>
                    </a:ext>
                  </a:extLst>
                </a:gridCol>
                <a:gridCol w="1132262">
                  <a:extLst>
                    <a:ext uri="{9D8B030D-6E8A-4147-A177-3AD203B41FA5}">
                      <a16:colId xmlns:a16="http://schemas.microsoft.com/office/drawing/2014/main" val="2056657060"/>
                    </a:ext>
                  </a:extLst>
                </a:gridCol>
                <a:gridCol w="1161908">
                  <a:extLst>
                    <a:ext uri="{9D8B030D-6E8A-4147-A177-3AD203B41FA5}">
                      <a16:colId xmlns:a16="http://schemas.microsoft.com/office/drawing/2014/main" val="2151756919"/>
                    </a:ext>
                  </a:extLst>
                </a:gridCol>
                <a:gridCol w="1244007">
                  <a:extLst>
                    <a:ext uri="{9D8B030D-6E8A-4147-A177-3AD203B41FA5}">
                      <a16:colId xmlns:a16="http://schemas.microsoft.com/office/drawing/2014/main" val="2038948081"/>
                    </a:ext>
                  </a:extLst>
                </a:gridCol>
              </a:tblGrid>
              <a:tr h="786695">
                <a:tc>
                  <a:txBody>
                    <a:bodyPr/>
                    <a:lstStyle/>
                    <a:p>
                      <a:pPr algn="ctr">
                        <a:lnSpc>
                          <a:spcPct val="107000"/>
                        </a:lnSpc>
                        <a:spcAft>
                          <a:spcPts val="0"/>
                        </a:spcAft>
                      </a:pPr>
                      <a:r>
                        <a:rPr lang="en-US" sz="1800">
                          <a:solidFill>
                            <a:schemeClr val="bg1"/>
                          </a:solidFill>
                          <a:effectLst/>
                        </a:rPr>
                        <a:t> </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Logistic Regression</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dirty="0">
                          <a:solidFill>
                            <a:schemeClr val="bg1"/>
                          </a:solidFill>
                          <a:effectLst/>
                        </a:rPr>
                        <a:t>SVC</a:t>
                      </a:r>
                      <a:endParaRPr lang="en-SG" sz="1800" dirty="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Random Forest</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KNN</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Decision Tree</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solidFill>
                            <a:schemeClr val="bg1"/>
                          </a:solidFill>
                          <a:effectLst/>
                        </a:rPr>
                        <a:t>Gradient Boost</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extLst>
                  <a:ext uri="{0D108BD9-81ED-4DB2-BD59-A6C34878D82A}">
                    <a16:rowId xmlns:a16="http://schemas.microsoft.com/office/drawing/2014/main" val="3757881298"/>
                  </a:ext>
                </a:extLst>
              </a:tr>
              <a:tr h="383221">
                <a:tc>
                  <a:txBody>
                    <a:bodyPr/>
                    <a:lstStyle/>
                    <a:p>
                      <a:pPr algn="ctr">
                        <a:lnSpc>
                          <a:spcPct val="107000"/>
                        </a:lnSpc>
                        <a:spcAft>
                          <a:spcPts val="0"/>
                        </a:spcAft>
                      </a:pPr>
                      <a:r>
                        <a:rPr lang="en-US" sz="1800">
                          <a:solidFill>
                            <a:schemeClr val="bg1"/>
                          </a:solidFill>
                          <a:effectLst/>
                        </a:rPr>
                        <a:t>Precision</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effectLst/>
                        </a:rPr>
                        <a:t>0.87</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0.87</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0.97</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0.69</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0.46</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0.96</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50337436"/>
                  </a:ext>
                </a:extLst>
              </a:tr>
              <a:tr h="383221">
                <a:tc>
                  <a:txBody>
                    <a:bodyPr/>
                    <a:lstStyle/>
                    <a:p>
                      <a:pPr algn="ctr">
                        <a:lnSpc>
                          <a:spcPct val="107000"/>
                        </a:lnSpc>
                        <a:spcAft>
                          <a:spcPts val="0"/>
                        </a:spcAft>
                      </a:pPr>
                      <a:r>
                        <a:rPr lang="en-US" sz="1800">
                          <a:solidFill>
                            <a:schemeClr val="bg1"/>
                          </a:solidFill>
                          <a:effectLst/>
                        </a:rPr>
                        <a:t>Recall</a:t>
                      </a:r>
                      <a:endParaRPr lang="en-SG" sz="180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a:effectLst/>
                        </a:rPr>
                        <a:t>0.83</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a:effectLst/>
                        </a:rPr>
                        <a:t>0.83</a:t>
                      </a:r>
                      <a:endParaRPr lang="en-SG" sz="180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0.94</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07000"/>
                        </a:lnSpc>
                        <a:spcAft>
                          <a:spcPts val="0"/>
                        </a:spcAft>
                      </a:pPr>
                      <a:r>
                        <a:rPr lang="en-US" sz="1800" dirty="0">
                          <a:effectLst/>
                        </a:rPr>
                        <a:t>0.67</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0.97</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0.95</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rgbClr val="00B050"/>
                    </a:solidFill>
                  </a:tcPr>
                </a:tc>
                <a:extLst>
                  <a:ext uri="{0D108BD9-81ED-4DB2-BD59-A6C34878D82A}">
                    <a16:rowId xmlns:a16="http://schemas.microsoft.com/office/drawing/2014/main" val="899096464"/>
                  </a:ext>
                </a:extLst>
              </a:tr>
              <a:tr h="383221">
                <a:tc>
                  <a:txBody>
                    <a:bodyPr/>
                    <a:lstStyle/>
                    <a:p>
                      <a:pPr algn="ctr">
                        <a:lnSpc>
                          <a:spcPct val="107000"/>
                        </a:lnSpc>
                        <a:spcAft>
                          <a:spcPts val="0"/>
                        </a:spcAft>
                      </a:pPr>
                      <a:r>
                        <a:rPr lang="en-US" sz="1800" dirty="0">
                          <a:solidFill>
                            <a:schemeClr val="bg1"/>
                          </a:solidFill>
                          <a:effectLst/>
                        </a:rPr>
                        <a:t>*Expected Value</a:t>
                      </a:r>
                      <a:endParaRPr lang="en-SG" sz="1800" dirty="0">
                        <a:solidFill>
                          <a:schemeClr val="bg1"/>
                        </a:solidFill>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solidFill>
                      <a:schemeClr val="tx1"/>
                    </a:solidFill>
                  </a:tcPr>
                </a:tc>
                <a:tc>
                  <a:txBody>
                    <a:bodyPr/>
                    <a:lstStyle/>
                    <a:p>
                      <a:pPr algn="ctr">
                        <a:lnSpc>
                          <a:spcPct val="107000"/>
                        </a:lnSpc>
                        <a:spcAft>
                          <a:spcPts val="0"/>
                        </a:spcAft>
                      </a:pPr>
                      <a:r>
                        <a:rPr lang="en-US" sz="1800" dirty="0">
                          <a:effectLst/>
                        </a:rPr>
                        <a:t>26.53</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26.47</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26.65</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26.70</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latin typeface="Trebuchet MS" panose="020B0703020202090204" pitchFamily="34" charset="0"/>
                          <a:ea typeface="Trebuchet MS" panose="020B0703020202090204" pitchFamily="34" charset="0"/>
                          <a:cs typeface="Times New Roman" panose="02020603050405020304" pitchFamily="18" charset="0"/>
                        </a:rPr>
                        <a:t>41.8</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US" sz="1800" dirty="0">
                          <a:effectLst/>
                        </a:rPr>
                        <a:t>26.93</a:t>
                      </a:r>
                      <a:endParaRPr lang="en-SG" sz="1800" dirty="0">
                        <a:effectLst/>
                        <a:latin typeface="Trebuchet MS" panose="020B0703020202090204" pitchFamily="34" charset="0"/>
                        <a:ea typeface="Trebuchet MS" panose="020B070302020209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203198890"/>
                  </a:ext>
                </a:extLst>
              </a:tr>
            </a:tbl>
          </a:graphicData>
        </a:graphic>
      </p:graphicFrame>
      <p:sp>
        <p:nvSpPr>
          <p:cNvPr id="8" name="TextBox 7">
            <a:extLst>
              <a:ext uri="{FF2B5EF4-FFF2-40B4-BE49-F238E27FC236}">
                <a16:creationId xmlns:a16="http://schemas.microsoft.com/office/drawing/2014/main" id="{858A9679-5596-274E-9F23-F295A3E14A81}"/>
              </a:ext>
            </a:extLst>
          </p:cNvPr>
          <p:cNvSpPr txBox="1"/>
          <p:nvPr/>
        </p:nvSpPr>
        <p:spPr>
          <a:xfrm>
            <a:off x="1239819" y="4173939"/>
            <a:ext cx="1890582" cy="369332"/>
          </a:xfrm>
          <a:prstGeom prst="rect">
            <a:avLst/>
          </a:prstGeom>
          <a:solidFill>
            <a:schemeClr val="tx1"/>
          </a:solidFill>
        </p:spPr>
        <p:txBody>
          <a:bodyPr wrap="none" rtlCol="0">
            <a:spAutoFit/>
          </a:bodyPr>
          <a:lstStyle/>
          <a:p>
            <a:r>
              <a:rPr lang="en-IN" b="1" i="1" u="sng" dirty="0">
                <a:solidFill>
                  <a:schemeClr val="bg1"/>
                </a:solidFill>
              </a:rPr>
              <a:t>After Deployment</a:t>
            </a:r>
            <a:endParaRPr lang="en-US" b="1" i="1" u="sng" dirty="0">
              <a:solidFill>
                <a:schemeClr val="bg1"/>
              </a:solidFill>
            </a:endParaRPr>
          </a:p>
        </p:txBody>
      </p:sp>
    </p:spTree>
    <p:extLst>
      <p:ext uri="{BB962C8B-B14F-4D97-AF65-F5344CB8AC3E}">
        <p14:creationId xmlns:p14="http://schemas.microsoft.com/office/powerpoint/2010/main" val="14793165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91C83BC-7EEA-EA22-108D-FE31A306B2D1}"/>
              </a:ext>
            </a:extLst>
          </p:cNvPr>
          <p:cNvSpPr txBox="1"/>
          <p:nvPr/>
        </p:nvSpPr>
        <p:spPr>
          <a:xfrm>
            <a:off x="6096000" y="989798"/>
            <a:ext cx="5234609" cy="3416320"/>
          </a:xfrm>
          <a:prstGeom prst="rect">
            <a:avLst/>
          </a:prstGeom>
          <a:noFill/>
        </p:spPr>
        <p:txBody>
          <a:bodyPr wrap="square">
            <a:spAutoFit/>
          </a:bodyPr>
          <a:lstStyle/>
          <a:p>
            <a:pPr marL="742950" lvl="1" indent="-285750">
              <a:buFont typeface="Arial" panose="020B0604020202020204" pitchFamily="34" charset="0"/>
              <a:buChar char="•"/>
            </a:pPr>
            <a:endParaRPr lang="en-US">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US" sz="1800">
              <a:effectLst/>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US">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GB">
              <a:solidFill>
                <a:schemeClr val="dk1"/>
              </a:solidFill>
            </a:endParaRPr>
          </a:p>
          <a:p>
            <a:pPr marL="742950" lvl="1" indent="-285750">
              <a:buFont typeface="Arial" panose="020B0604020202020204" pitchFamily="34" charset="0"/>
              <a:buChar char="•"/>
            </a:pPr>
            <a:endParaRPr lang="en-US">
              <a:effectLst/>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US">
              <a:effectLst/>
              <a:latin typeface="Times New Roman" panose="02020603050405020304" pitchFamily="18" charset="0"/>
              <a:ea typeface="Trebuchet MS" panose="020B0603020202020204" pitchFamily="34" charset="0"/>
            </a:endParaRPr>
          </a:p>
          <a:p>
            <a:r>
              <a:rPr lang="en-US" sz="1800">
                <a:effectLst/>
                <a:latin typeface="Times New Roman" panose="02020603050405020304" pitchFamily="18" charset="0"/>
                <a:ea typeface="Trebuchet MS" panose="020B0603020202020204" pitchFamily="34" charset="0"/>
              </a:rPr>
              <a:t>          </a:t>
            </a:r>
          </a:p>
          <a:p>
            <a:endParaRPr lang="en-GB">
              <a:solidFill>
                <a:schemeClr val="dk1"/>
              </a:solidFill>
            </a:endParaRPr>
          </a:p>
          <a:p>
            <a:endParaRPr lang="en-GB">
              <a:solidFill>
                <a:schemeClr val="dk1"/>
              </a:solidFill>
            </a:endParaRPr>
          </a:p>
          <a:p>
            <a:endParaRPr lang="en-GB">
              <a:solidFill>
                <a:schemeClr val="dk1"/>
              </a:solidFill>
            </a:endParaRPr>
          </a:p>
          <a:p>
            <a:endParaRPr lang="en-GB">
              <a:solidFill>
                <a:schemeClr val="dk1"/>
              </a:solidFill>
            </a:endParaRPr>
          </a:p>
          <a:p>
            <a:endParaRPr lang="en-US"/>
          </a:p>
        </p:txBody>
      </p:sp>
      <p:sp>
        <p:nvSpPr>
          <p:cNvPr id="4" name="Title 1">
            <a:extLst>
              <a:ext uri="{FF2B5EF4-FFF2-40B4-BE49-F238E27FC236}">
                <a16:creationId xmlns:a16="http://schemas.microsoft.com/office/drawing/2014/main" id="{366D83E8-33F7-6649-8F9F-E2BA253F9F93}"/>
              </a:ext>
            </a:extLst>
          </p:cNvPr>
          <p:cNvSpPr txBox="1">
            <a:spLocks/>
          </p:cNvSpPr>
          <p:nvPr/>
        </p:nvSpPr>
        <p:spPr>
          <a:xfrm>
            <a:off x="0" y="-550"/>
            <a:ext cx="12192000" cy="424620"/>
          </a:xfrm>
          <a:prstGeom prst="rect">
            <a:avLst/>
          </a:prstGeom>
          <a:solidFill>
            <a:schemeClr val="tx1"/>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a:solidFill>
                  <a:schemeClr val="bg1"/>
                </a:solidFill>
                <a:latin typeface="Bahnschrift SemiBold" panose="020B0502040204020203" pitchFamily="34" charset="0"/>
              </a:rPr>
              <a:t>Business Application and Conclusion</a:t>
            </a:r>
            <a:endParaRPr lang="en-US" sz="2800">
              <a:solidFill>
                <a:schemeClr val="bg1"/>
              </a:solidFill>
              <a:latin typeface="Bahnschrift SemiBold" panose="020B0502040204020203" pitchFamily="34" charset="0"/>
            </a:endParaRPr>
          </a:p>
        </p:txBody>
      </p:sp>
      <p:sp>
        <p:nvSpPr>
          <p:cNvPr id="3" name="TextBox 2">
            <a:extLst>
              <a:ext uri="{FF2B5EF4-FFF2-40B4-BE49-F238E27FC236}">
                <a16:creationId xmlns:a16="http://schemas.microsoft.com/office/drawing/2014/main" id="{EEE0F518-C1E3-AE78-77BC-464D8C722ABD}"/>
              </a:ext>
            </a:extLst>
          </p:cNvPr>
          <p:cNvSpPr txBox="1"/>
          <p:nvPr/>
        </p:nvSpPr>
        <p:spPr>
          <a:xfrm>
            <a:off x="491987" y="1152939"/>
            <a:ext cx="11325639" cy="3743332"/>
          </a:xfrm>
          <a:prstGeom prst="rect">
            <a:avLst/>
          </a:prstGeom>
          <a:noFill/>
        </p:spPr>
        <p:txBody>
          <a:bodyPr wrap="square" rtlCol="0">
            <a:spAutoFit/>
          </a:bodyPr>
          <a:lstStyle/>
          <a:p>
            <a:pPr marL="285750" indent="-285750" algn="just">
              <a:lnSpc>
                <a:spcPct val="107000"/>
              </a:lnSpc>
              <a:spcAft>
                <a:spcPts val="80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Having high Recall will be more important for our business problem. To correctly identify the crucial factors leading to customer satisfaction, the model prediction of the positive class, ‘Satisfied’ needs to be very reliable.</a:t>
            </a:r>
            <a:endParaRPr lang="en-IN" sz="1800" dirty="0">
              <a:effectLst/>
              <a:latin typeface="Trebuchet MS" panose="020B0603020202020204" pitchFamily="34" charset="0"/>
              <a:ea typeface="Trebuchet MS" panose="020B0603020202020204" pitchFamily="34" charset="0"/>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These models being experimented while aiming for high recall help the business to minimize their expenses on distributing the coupons to satisfied customers who are predicted to be unsatisfied wrongly </a:t>
            </a:r>
          </a:p>
          <a:p>
            <a:pPr marL="285750" indent="-285750" algn="just">
              <a:lnSpc>
                <a:spcPct val="107000"/>
              </a:lnSpc>
              <a:spcAft>
                <a:spcPts val="800"/>
              </a:spcAft>
              <a:buFont typeface="Arial" panose="020B0604020202020204" pitchFamily="34" charset="0"/>
              <a:buChar char="•"/>
            </a:pPr>
            <a:r>
              <a:rPr lang="en-SG" sz="1800" dirty="0">
                <a:effectLst/>
                <a:latin typeface="Times New Roman" panose="02020603050405020304" pitchFamily="18" charset="0"/>
                <a:ea typeface="Trebuchet MS" panose="020B0603020202020204" pitchFamily="34" charset="0"/>
                <a:cs typeface="Times New Roman" panose="02020603050405020304" pitchFamily="18" charset="0"/>
              </a:rPr>
              <a:t>The deployed model predicts the Satisfaction level of customers based on the survey feedback taken in the end of the journey and would give an insight to Airline management on the percentage of customers choosing back to fly back again. </a:t>
            </a:r>
          </a:p>
          <a:p>
            <a:pPr marL="285750" indent="-285750" algn="just">
              <a:lnSpc>
                <a:spcPct val="107000"/>
              </a:lnSpc>
              <a:spcAft>
                <a:spcPts val="800"/>
              </a:spcAft>
              <a:buFont typeface="Arial" panose="020B0604020202020204" pitchFamily="34" charset="0"/>
              <a:buChar char="•"/>
            </a:pPr>
            <a:r>
              <a:rPr lang="en-SG" sz="1800" dirty="0">
                <a:effectLst/>
                <a:latin typeface="Times New Roman" panose="02020603050405020304" pitchFamily="18" charset="0"/>
                <a:ea typeface="Trebuchet MS" panose="020B0603020202020204" pitchFamily="34" charset="0"/>
                <a:cs typeface="Times New Roman" panose="02020603050405020304" pitchFamily="18" charset="0"/>
              </a:rPr>
              <a:t>The Airline management can also take steps in decreasing the number of annoyed customers by providing marketing coupons. The deployed model needs to be monitored constantly with performance metrics and need to be manually retrained. </a:t>
            </a:r>
            <a:endParaRPr lang="en-IN" sz="1800" dirty="0">
              <a:effectLst/>
              <a:latin typeface="Trebuchet MS" panose="020B0603020202020204" pitchFamily="34" charset="0"/>
              <a:ea typeface="Trebuchet MS" panose="020B0603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336212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A83CF9D-0CDB-7D43-B5C2-45FD9DC6EADC}"/>
              </a:ext>
            </a:extLst>
          </p:cNvPr>
          <p:cNvPicPr>
            <a:picLocks noChangeAspect="1"/>
          </p:cNvPicPr>
          <p:nvPr/>
        </p:nvPicPr>
        <p:blipFill>
          <a:blip r:embed="rId2"/>
          <a:stretch>
            <a:fillRect/>
          </a:stretch>
        </p:blipFill>
        <p:spPr>
          <a:xfrm>
            <a:off x="107409" y="0"/>
            <a:ext cx="11977181" cy="6858000"/>
          </a:xfrm>
          <a:prstGeom prst="rect">
            <a:avLst/>
          </a:prstGeom>
        </p:spPr>
      </p:pic>
      <p:sp>
        <p:nvSpPr>
          <p:cNvPr id="4" name="TextBox 3">
            <a:extLst>
              <a:ext uri="{FF2B5EF4-FFF2-40B4-BE49-F238E27FC236}">
                <a16:creationId xmlns:a16="http://schemas.microsoft.com/office/drawing/2014/main" id="{96B78801-2FA2-6849-AD02-6686670324C6}"/>
              </a:ext>
            </a:extLst>
          </p:cNvPr>
          <p:cNvSpPr txBox="1"/>
          <p:nvPr/>
        </p:nvSpPr>
        <p:spPr>
          <a:xfrm>
            <a:off x="1870764" y="520505"/>
            <a:ext cx="4764446" cy="2123658"/>
          </a:xfrm>
          <a:prstGeom prst="rect">
            <a:avLst/>
          </a:prstGeom>
          <a:noFill/>
        </p:spPr>
        <p:txBody>
          <a:bodyPr wrap="none" rtlCol="0">
            <a:spAutoFit/>
          </a:bodyPr>
          <a:lstStyle/>
          <a:p>
            <a:pPr algn="ctr"/>
            <a:r>
              <a:rPr lang="en-US" sz="4400" b="1">
                <a:solidFill>
                  <a:schemeClr val="bg1"/>
                </a:solidFill>
                <a:latin typeface="Bradley Hand" pitchFamily="2" charset="77"/>
              </a:rPr>
              <a:t>Thank You </a:t>
            </a:r>
          </a:p>
          <a:p>
            <a:pPr algn="ctr"/>
            <a:r>
              <a:rPr lang="en-US" sz="4400" b="1">
                <a:solidFill>
                  <a:schemeClr val="bg1"/>
                </a:solidFill>
                <a:latin typeface="Bradley Hand" pitchFamily="2" charset="77"/>
              </a:rPr>
              <a:t>For </a:t>
            </a:r>
          </a:p>
          <a:p>
            <a:pPr algn="ctr"/>
            <a:r>
              <a:rPr lang="en-US" sz="4400" b="1">
                <a:solidFill>
                  <a:schemeClr val="bg1"/>
                </a:solidFill>
                <a:latin typeface="Bradley Hand" pitchFamily="2" charset="77"/>
              </a:rPr>
              <a:t>Travelling with us</a:t>
            </a:r>
          </a:p>
        </p:txBody>
      </p:sp>
    </p:spTree>
    <p:extLst>
      <p:ext uri="{BB962C8B-B14F-4D97-AF65-F5344CB8AC3E}">
        <p14:creationId xmlns:p14="http://schemas.microsoft.com/office/powerpoint/2010/main" val="316159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91C83BC-7EEA-EA22-108D-FE31A306B2D1}"/>
              </a:ext>
            </a:extLst>
          </p:cNvPr>
          <p:cNvSpPr txBox="1"/>
          <p:nvPr/>
        </p:nvSpPr>
        <p:spPr>
          <a:xfrm>
            <a:off x="6278880" y="1158435"/>
            <a:ext cx="5234609" cy="5016758"/>
          </a:xfrm>
          <a:prstGeom prst="rect">
            <a:avLst/>
          </a:prstGeom>
          <a:noFill/>
        </p:spPr>
        <p:txBody>
          <a:bodyPr wrap="square">
            <a:spAutoFit/>
          </a:bodyPr>
          <a:lstStyle/>
          <a:p>
            <a:pPr marL="285750" indent="-285750">
              <a:buFont typeface="Arial" panose="020B0604020202020204" pitchFamily="34" charset="0"/>
              <a:buChar char="•"/>
            </a:pPr>
            <a:r>
              <a:rPr lang="en-GB" sz="2000">
                <a:solidFill>
                  <a:schemeClr val="dk1"/>
                </a:solidFill>
              </a:rPr>
              <a:t>There are a lot of airline service providers (ASP). </a:t>
            </a:r>
          </a:p>
          <a:p>
            <a:pPr marL="285750" indent="-285750">
              <a:buFont typeface="Arial" panose="020B0604020202020204" pitchFamily="34" charset="0"/>
              <a:buChar char="•"/>
            </a:pPr>
            <a:r>
              <a:rPr lang="en-GB" sz="2000">
                <a:solidFill>
                  <a:schemeClr val="dk1"/>
                </a:solidFill>
              </a:rPr>
              <a:t>The customer satisfaction is always in top  priority to improve the airline revenue.</a:t>
            </a:r>
          </a:p>
          <a:p>
            <a:pPr marL="285750" indent="-285750">
              <a:buFont typeface="Arial" panose="020B0604020202020204" pitchFamily="34" charset="0"/>
              <a:buChar char="•"/>
            </a:pPr>
            <a:r>
              <a:rPr lang="en-GB" sz="2000">
                <a:solidFill>
                  <a:schemeClr val="dk1"/>
                </a:solidFill>
              </a:rPr>
              <a:t>The satisfaction of the customer includes many factors such as :</a:t>
            </a:r>
          </a:p>
          <a:p>
            <a:pPr marL="742950" lvl="1" indent="-285750">
              <a:buFont typeface="Arial" panose="020B0604020202020204" pitchFamily="34" charset="0"/>
              <a:buChar char="•"/>
            </a:pPr>
            <a:r>
              <a:rPr lang="en-US" sz="2000">
                <a:effectLst/>
                <a:ea typeface="Trebuchet MS" panose="020B0603020202020204" pitchFamily="34" charset="0"/>
              </a:rPr>
              <a:t>Online boarding</a:t>
            </a:r>
          </a:p>
          <a:p>
            <a:pPr marL="742950" lvl="1" indent="-285750">
              <a:buFont typeface="Arial" panose="020B0604020202020204" pitchFamily="34" charset="0"/>
              <a:buChar char="•"/>
            </a:pPr>
            <a:r>
              <a:rPr lang="en-US" sz="2000">
                <a:effectLst/>
                <a:ea typeface="Trebuchet MS" panose="020B0603020202020204" pitchFamily="34" charset="0"/>
              </a:rPr>
              <a:t>Seat comfort</a:t>
            </a:r>
          </a:p>
          <a:p>
            <a:pPr marL="742950" lvl="1" indent="-285750">
              <a:buFont typeface="Arial" panose="020B0604020202020204" pitchFamily="34" charset="0"/>
              <a:buChar char="•"/>
            </a:pPr>
            <a:r>
              <a:rPr lang="en-US" sz="2000">
                <a:effectLst/>
                <a:ea typeface="Trebuchet MS" panose="020B0603020202020204" pitchFamily="34" charset="0"/>
              </a:rPr>
              <a:t>Inflight entertainment</a:t>
            </a:r>
          </a:p>
          <a:p>
            <a:pPr marL="742950" lvl="1" indent="-285750">
              <a:buFont typeface="Arial" panose="020B0604020202020204" pitchFamily="34" charset="0"/>
              <a:buChar char="•"/>
            </a:pPr>
            <a:r>
              <a:rPr lang="en-US" sz="2000">
                <a:effectLst/>
                <a:ea typeface="Trebuchet MS" panose="020B0603020202020204" pitchFamily="34" charset="0"/>
              </a:rPr>
              <a:t>On-board service</a:t>
            </a:r>
          </a:p>
          <a:p>
            <a:pPr marL="742950" lvl="1" indent="-285750">
              <a:buFont typeface="Arial" panose="020B0604020202020204" pitchFamily="34" charset="0"/>
              <a:buChar char="•"/>
            </a:pPr>
            <a:r>
              <a:rPr lang="en-US" sz="2000">
                <a:effectLst/>
                <a:ea typeface="Trebuchet MS" panose="020B0603020202020204" pitchFamily="34" charset="0"/>
              </a:rPr>
              <a:t>Food and drink</a:t>
            </a:r>
          </a:p>
          <a:p>
            <a:pPr marL="742950" lvl="1" indent="-285750">
              <a:buFont typeface="Arial" panose="020B0604020202020204" pitchFamily="34" charset="0"/>
              <a:buChar char="•"/>
            </a:pPr>
            <a:r>
              <a:rPr lang="en-US" sz="2000">
                <a:effectLst/>
                <a:ea typeface="Trebuchet MS" panose="020B0603020202020204" pitchFamily="34" charset="0"/>
              </a:rPr>
              <a:t>Cleanliness etc.…</a:t>
            </a:r>
          </a:p>
          <a:p>
            <a:pPr marL="285750" indent="-285750">
              <a:buFont typeface="Arial" panose="020B0604020202020204" pitchFamily="34" charset="0"/>
              <a:buChar char="•"/>
            </a:pPr>
            <a:r>
              <a:rPr lang="en-US" sz="2000">
                <a:ea typeface="Trebuchet MS" panose="020B0603020202020204" pitchFamily="34" charset="0"/>
              </a:rPr>
              <a:t>In order to attract customer, we need to get  feedback from them and need to concentrate on dissatisfied list to achieve their satisfaction level.</a:t>
            </a:r>
          </a:p>
        </p:txBody>
      </p:sp>
      <p:sp>
        <p:nvSpPr>
          <p:cNvPr id="6" name="Title 1">
            <a:extLst>
              <a:ext uri="{FF2B5EF4-FFF2-40B4-BE49-F238E27FC236}">
                <a16:creationId xmlns:a16="http://schemas.microsoft.com/office/drawing/2014/main" id="{7D98127B-346F-5D4A-AF15-7FBE0F87B8A4}"/>
              </a:ext>
            </a:extLst>
          </p:cNvPr>
          <p:cNvSpPr txBox="1">
            <a:spLocks/>
          </p:cNvSpPr>
          <p:nvPr/>
        </p:nvSpPr>
        <p:spPr>
          <a:xfrm>
            <a:off x="0" y="-550"/>
            <a:ext cx="12192000" cy="424620"/>
          </a:xfrm>
          <a:prstGeom prst="rect">
            <a:avLst/>
          </a:prstGeom>
          <a:solidFill>
            <a:schemeClr val="tx1"/>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a:solidFill>
                  <a:schemeClr val="bg1"/>
                </a:solidFill>
                <a:latin typeface="Bahnschrift SemiBold" panose="020B0502040204020203" pitchFamily="34" charset="0"/>
              </a:rPr>
              <a:t>Background</a:t>
            </a:r>
            <a:endParaRPr lang="en-US" sz="2800">
              <a:solidFill>
                <a:schemeClr val="bg1"/>
              </a:solidFill>
              <a:latin typeface="Bahnschrift SemiBold" panose="020B0502040204020203" pitchFamily="34" charset="0"/>
            </a:endParaRPr>
          </a:p>
        </p:txBody>
      </p:sp>
      <p:pic>
        <p:nvPicPr>
          <p:cNvPr id="7" name="Picture 6">
            <a:extLst>
              <a:ext uri="{FF2B5EF4-FFF2-40B4-BE49-F238E27FC236}">
                <a16:creationId xmlns:a16="http://schemas.microsoft.com/office/drawing/2014/main" id="{12EB69AF-975E-1A4E-90D8-7609C938046D}"/>
              </a:ext>
            </a:extLst>
          </p:cNvPr>
          <p:cNvPicPr>
            <a:picLocks noChangeAspect="1"/>
          </p:cNvPicPr>
          <p:nvPr/>
        </p:nvPicPr>
        <p:blipFill rotWithShape="1">
          <a:blip r:embed="rId2"/>
          <a:srcRect r="22127" b="8122"/>
          <a:stretch/>
        </p:blipFill>
        <p:spPr>
          <a:xfrm>
            <a:off x="168573" y="1021081"/>
            <a:ext cx="5927427" cy="4859215"/>
          </a:xfrm>
          <a:prstGeom prst="rect">
            <a:avLst/>
          </a:prstGeom>
        </p:spPr>
      </p:pic>
    </p:spTree>
    <p:extLst>
      <p:ext uri="{BB962C8B-B14F-4D97-AF65-F5344CB8AC3E}">
        <p14:creationId xmlns:p14="http://schemas.microsoft.com/office/powerpoint/2010/main" val="3996240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D5893-07B3-9223-E2C0-670C492665EB}"/>
              </a:ext>
            </a:extLst>
          </p:cNvPr>
          <p:cNvSpPr>
            <a:spLocks noGrp="1"/>
          </p:cNvSpPr>
          <p:nvPr>
            <p:ph type="title"/>
          </p:nvPr>
        </p:nvSpPr>
        <p:spPr>
          <a:xfrm>
            <a:off x="640080" y="4777739"/>
            <a:ext cx="3418990" cy="1412119"/>
          </a:xfrm>
        </p:spPr>
        <p:txBody>
          <a:bodyPr vert="horz" lIns="91440" tIns="45720" rIns="91440" bIns="45720" rtlCol="0" anchor="ctr">
            <a:normAutofit/>
          </a:bodyPr>
          <a:lstStyle/>
          <a:p>
            <a:r>
              <a:rPr lang="en-US">
                <a:latin typeface="Bahnschrift SemiBold" panose="020B0502040204020203" pitchFamily="34" charset="0"/>
              </a:rPr>
              <a:t>OBJECTIVE:</a:t>
            </a:r>
          </a:p>
        </p:txBody>
      </p:sp>
      <p:pic>
        <p:nvPicPr>
          <p:cNvPr id="7" name="Picture 6">
            <a:extLst>
              <a:ext uri="{FF2B5EF4-FFF2-40B4-BE49-F238E27FC236}">
                <a16:creationId xmlns:a16="http://schemas.microsoft.com/office/drawing/2014/main" id="{AFE81DC4-A062-077B-5E9E-15016A74C463}"/>
              </a:ext>
            </a:extLst>
          </p:cNvPr>
          <p:cNvPicPr>
            <a:picLocks noChangeAspect="1"/>
          </p:cNvPicPr>
          <p:nvPr/>
        </p:nvPicPr>
        <p:blipFill rotWithShape="1">
          <a:blip r:embed="rId2"/>
          <a:srcRect t="15980"/>
          <a:stretch/>
        </p:blipFill>
        <p:spPr>
          <a:xfrm>
            <a:off x="20" y="10"/>
            <a:ext cx="12191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4" name="TextBox 3">
            <a:extLst>
              <a:ext uri="{FF2B5EF4-FFF2-40B4-BE49-F238E27FC236}">
                <a16:creationId xmlns:a16="http://schemas.microsoft.com/office/drawing/2014/main" id="{A8974A37-841B-32A4-6AC0-320F9EDFE082}"/>
              </a:ext>
            </a:extLst>
          </p:cNvPr>
          <p:cNvSpPr txBox="1"/>
          <p:nvPr/>
        </p:nvSpPr>
        <p:spPr>
          <a:xfrm>
            <a:off x="4654294" y="4777739"/>
            <a:ext cx="6897626" cy="1399223"/>
          </a:xfrm>
          <a:prstGeom prst="rect">
            <a:avLst/>
          </a:prstGeom>
        </p:spPr>
        <p:txBody>
          <a:bodyPr vert="horz" lIns="91440" tIns="45720" rIns="91440" bIns="45720" rtlCol="0" anchor="ctr">
            <a:noAutofit/>
          </a:bodyPr>
          <a:lstStyle/>
          <a:p>
            <a:pPr indent="-228600">
              <a:lnSpc>
                <a:spcPct val="90000"/>
              </a:lnSpc>
              <a:spcAft>
                <a:spcPts val="600"/>
              </a:spcAft>
              <a:buFont typeface="Arial" panose="020B0604020202020204" pitchFamily="34" charset="0"/>
              <a:buChar char="•"/>
            </a:pPr>
            <a:r>
              <a:rPr lang="en-US" sz="2000"/>
              <a:t>T</a:t>
            </a:r>
            <a:r>
              <a:rPr lang="en-US" sz="2000">
                <a:effectLst/>
              </a:rPr>
              <a:t>o understand the contentment of airline passengers which impacts the business performance and its future profitability</a:t>
            </a:r>
          </a:p>
          <a:p>
            <a:pPr indent="-228600">
              <a:lnSpc>
                <a:spcPct val="90000"/>
              </a:lnSpc>
              <a:spcAft>
                <a:spcPts val="600"/>
              </a:spcAft>
              <a:buFont typeface="Arial" panose="020B0604020202020204" pitchFamily="34" charset="0"/>
              <a:buChar char="•"/>
            </a:pPr>
            <a:r>
              <a:rPr lang="en-US" sz="2000"/>
              <a:t>To identify the Best Machine Learning Model and Strategy to forecasting the customer satisfaction and improve the Airline profit, respectively.</a:t>
            </a:r>
          </a:p>
        </p:txBody>
      </p:sp>
    </p:spTree>
    <p:extLst>
      <p:ext uri="{BB962C8B-B14F-4D97-AF65-F5344CB8AC3E}">
        <p14:creationId xmlns:p14="http://schemas.microsoft.com/office/powerpoint/2010/main" val="781848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26A0E75-5A04-6468-AB92-4A6853931AB1}"/>
              </a:ext>
            </a:extLst>
          </p:cNvPr>
          <p:cNvSpPr txBox="1"/>
          <p:nvPr/>
        </p:nvSpPr>
        <p:spPr>
          <a:xfrm>
            <a:off x="7464614" y="1783959"/>
            <a:ext cx="4087306" cy="288911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b="1">
                <a:solidFill>
                  <a:schemeClr val="bg1"/>
                </a:solidFill>
                <a:latin typeface="+mj-lt"/>
                <a:ea typeface="+mj-ea"/>
                <a:cs typeface="+mj-cs"/>
                <a:sym typeface="Times New Roman"/>
              </a:rPr>
              <a:t>Workflow Diagram</a:t>
            </a:r>
            <a:endParaRPr lang="en-US" sz="5400" b="1">
              <a:solidFill>
                <a:schemeClr val="bg1"/>
              </a:solidFill>
              <a:latin typeface="+mj-lt"/>
              <a:ea typeface="+mj-ea"/>
              <a:cs typeface="+mj-cs"/>
            </a:endParaRPr>
          </a:p>
        </p:txBody>
      </p:sp>
      <p:pic>
        <p:nvPicPr>
          <p:cNvPr id="8" name="Picture 7" descr="Three 3D arrows stacked and pointing in different directions">
            <a:extLst>
              <a:ext uri="{FF2B5EF4-FFF2-40B4-BE49-F238E27FC236}">
                <a16:creationId xmlns:a16="http://schemas.microsoft.com/office/drawing/2014/main" id="{DD45E54E-EFFA-2A8A-5567-CBA4EECCC1F1}"/>
              </a:ext>
            </a:extLst>
          </p:cNvPr>
          <p:cNvPicPr>
            <a:picLocks noChangeAspect="1"/>
          </p:cNvPicPr>
          <p:nvPr/>
        </p:nvPicPr>
        <p:blipFill rotWithShape="1">
          <a:blip r:embed="rId2"/>
          <a:srcRect l="6696" r="35656"/>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114267276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EEAFEBB-F404-150A-5CDD-06F9A825BB6E}"/>
              </a:ext>
            </a:extLst>
          </p:cNvPr>
          <p:cNvSpPr/>
          <p:nvPr/>
        </p:nvSpPr>
        <p:spPr>
          <a:xfrm>
            <a:off x="6356846" y="171492"/>
            <a:ext cx="2173357" cy="74212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Business Understanding</a:t>
            </a:r>
            <a:endParaRPr lang="en-US"/>
          </a:p>
        </p:txBody>
      </p:sp>
      <p:sp>
        <p:nvSpPr>
          <p:cNvPr id="10" name="Rectangle: Rounded Corners 9">
            <a:extLst>
              <a:ext uri="{FF2B5EF4-FFF2-40B4-BE49-F238E27FC236}">
                <a16:creationId xmlns:a16="http://schemas.microsoft.com/office/drawing/2014/main" id="{3F1DFD43-3AC8-BAE3-C0DC-74A31AA215D8}"/>
              </a:ext>
            </a:extLst>
          </p:cNvPr>
          <p:cNvSpPr/>
          <p:nvPr/>
        </p:nvSpPr>
        <p:spPr>
          <a:xfrm>
            <a:off x="9201510" y="2129346"/>
            <a:ext cx="2345635" cy="6204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spc="-120">
                <a:latin typeface="Arial"/>
                <a:cs typeface="Arial"/>
              </a:rPr>
              <a:t>D</a:t>
            </a:r>
            <a:r>
              <a:rPr lang="en-US" sz="1800" b="1" spc="-70">
                <a:latin typeface="Arial"/>
                <a:cs typeface="Arial"/>
              </a:rPr>
              <a:t>a</a:t>
            </a:r>
            <a:r>
              <a:rPr lang="en-US" sz="1800" b="1" spc="-95">
                <a:latin typeface="Arial"/>
                <a:cs typeface="Arial"/>
              </a:rPr>
              <a:t>ta</a:t>
            </a:r>
            <a:r>
              <a:rPr lang="en-US" sz="1800" b="1" spc="-35">
                <a:latin typeface="Arial"/>
                <a:cs typeface="Arial"/>
              </a:rPr>
              <a:t> </a:t>
            </a:r>
            <a:r>
              <a:rPr lang="en-US" sz="1800" b="1" spc="-150">
                <a:latin typeface="Arial"/>
                <a:cs typeface="Arial"/>
              </a:rPr>
              <a:t>Und</a:t>
            </a:r>
            <a:r>
              <a:rPr lang="en-US" sz="1800" b="1" spc="-135">
                <a:latin typeface="Arial"/>
                <a:cs typeface="Arial"/>
              </a:rPr>
              <a:t>erstand</a:t>
            </a:r>
            <a:r>
              <a:rPr lang="en-US" sz="1800" b="1" spc="-95">
                <a:latin typeface="Arial"/>
                <a:cs typeface="Arial"/>
              </a:rPr>
              <a:t>i</a:t>
            </a:r>
            <a:r>
              <a:rPr lang="en-US" sz="1800" b="1" spc="-155">
                <a:latin typeface="Arial"/>
                <a:cs typeface="Arial"/>
              </a:rPr>
              <a:t>n</a:t>
            </a:r>
            <a:r>
              <a:rPr lang="en-US" sz="1800" b="1" spc="-150">
                <a:latin typeface="Arial"/>
                <a:cs typeface="Arial"/>
              </a:rPr>
              <a:t>g</a:t>
            </a:r>
            <a:endParaRPr lang="en-US" sz="1800">
              <a:latin typeface="Arial"/>
              <a:cs typeface="Arial"/>
            </a:endParaRPr>
          </a:p>
          <a:p>
            <a:pPr algn="ctr"/>
            <a:endParaRPr lang="en-US"/>
          </a:p>
        </p:txBody>
      </p:sp>
      <p:sp>
        <p:nvSpPr>
          <p:cNvPr id="11" name="Rectangle: Rounded Corners 10">
            <a:extLst>
              <a:ext uri="{FF2B5EF4-FFF2-40B4-BE49-F238E27FC236}">
                <a16:creationId xmlns:a16="http://schemas.microsoft.com/office/drawing/2014/main" id="{AFC93CAC-C7EB-39DA-1FD4-C154DB7ADFD5}"/>
              </a:ext>
            </a:extLst>
          </p:cNvPr>
          <p:cNvSpPr/>
          <p:nvPr/>
        </p:nvSpPr>
        <p:spPr>
          <a:xfrm>
            <a:off x="8683760" y="4520348"/>
            <a:ext cx="2544417" cy="70739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spc="-120">
                <a:latin typeface="Arial"/>
                <a:cs typeface="Arial"/>
              </a:rPr>
              <a:t>D</a:t>
            </a:r>
            <a:r>
              <a:rPr lang="en-US" sz="1800" b="1" spc="-70">
                <a:latin typeface="Arial"/>
                <a:cs typeface="Arial"/>
              </a:rPr>
              <a:t>a</a:t>
            </a:r>
            <a:r>
              <a:rPr lang="en-US" sz="1800" b="1" spc="-95">
                <a:latin typeface="Arial"/>
                <a:cs typeface="Arial"/>
              </a:rPr>
              <a:t>ta</a:t>
            </a:r>
            <a:r>
              <a:rPr lang="en-US" sz="1800" b="1" spc="-35">
                <a:latin typeface="Arial"/>
                <a:cs typeface="Arial"/>
              </a:rPr>
              <a:t> </a:t>
            </a:r>
            <a:r>
              <a:rPr lang="en-US" sz="1800" b="1" spc="-245">
                <a:latin typeface="Arial"/>
                <a:cs typeface="Arial"/>
              </a:rPr>
              <a:t>P</a:t>
            </a:r>
            <a:r>
              <a:rPr lang="en-US" sz="1800" b="1" spc="-105">
                <a:latin typeface="Arial"/>
                <a:cs typeface="Arial"/>
              </a:rPr>
              <a:t>r</a:t>
            </a:r>
            <a:r>
              <a:rPr lang="en-US" sz="1800" b="1" spc="-145">
                <a:latin typeface="Arial"/>
                <a:cs typeface="Arial"/>
              </a:rPr>
              <a:t>ep</a:t>
            </a:r>
            <a:r>
              <a:rPr lang="en-US" sz="1800" b="1" spc="-114">
                <a:latin typeface="Arial"/>
                <a:cs typeface="Arial"/>
              </a:rPr>
              <a:t>a</a:t>
            </a:r>
            <a:r>
              <a:rPr lang="en-US" sz="1800" b="1" spc="-75">
                <a:latin typeface="Arial"/>
                <a:cs typeface="Arial"/>
              </a:rPr>
              <a:t>r</a:t>
            </a:r>
            <a:r>
              <a:rPr lang="en-US" sz="1800" b="1" spc="-25">
                <a:latin typeface="Arial"/>
                <a:cs typeface="Arial"/>
              </a:rPr>
              <a:t>a</a:t>
            </a:r>
            <a:r>
              <a:rPr lang="en-US" sz="1800" b="1" spc="-114">
                <a:latin typeface="Arial"/>
                <a:cs typeface="Arial"/>
              </a:rPr>
              <a:t>tion</a:t>
            </a:r>
            <a:endParaRPr lang="en-US" sz="1800">
              <a:latin typeface="Arial"/>
              <a:cs typeface="Arial"/>
            </a:endParaRPr>
          </a:p>
          <a:p>
            <a:pPr algn="ctr"/>
            <a:endParaRPr lang="en-US"/>
          </a:p>
        </p:txBody>
      </p:sp>
      <p:sp>
        <p:nvSpPr>
          <p:cNvPr id="12" name="Rectangle: Rounded Corners 11">
            <a:extLst>
              <a:ext uri="{FF2B5EF4-FFF2-40B4-BE49-F238E27FC236}">
                <a16:creationId xmlns:a16="http://schemas.microsoft.com/office/drawing/2014/main" id="{F7BE1E6F-B8FD-D0C4-421B-EB45004174CE}"/>
              </a:ext>
            </a:extLst>
          </p:cNvPr>
          <p:cNvSpPr/>
          <p:nvPr/>
        </p:nvSpPr>
        <p:spPr>
          <a:xfrm>
            <a:off x="492395" y="1072640"/>
            <a:ext cx="2080591" cy="74212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spc="-135">
                <a:latin typeface="Arial"/>
                <a:cs typeface="Arial"/>
              </a:rPr>
              <a:t>Deployment</a:t>
            </a:r>
            <a:endParaRPr lang="en-US"/>
          </a:p>
        </p:txBody>
      </p:sp>
      <p:sp>
        <p:nvSpPr>
          <p:cNvPr id="13" name="Rectangle: Rounded Corners 12">
            <a:extLst>
              <a:ext uri="{FF2B5EF4-FFF2-40B4-BE49-F238E27FC236}">
                <a16:creationId xmlns:a16="http://schemas.microsoft.com/office/drawing/2014/main" id="{A7224592-0FDE-4CB9-C971-F3308DA5A895}"/>
              </a:ext>
            </a:extLst>
          </p:cNvPr>
          <p:cNvSpPr/>
          <p:nvPr/>
        </p:nvSpPr>
        <p:spPr>
          <a:xfrm>
            <a:off x="3816069" y="2373634"/>
            <a:ext cx="2014331" cy="6204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spc="-114">
                <a:latin typeface="Arial"/>
                <a:cs typeface="Arial"/>
              </a:rPr>
              <a:t>Evaluation</a:t>
            </a:r>
            <a:endParaRPr lang="en-US"/>
          </a:p>
        </p:txBody>
      </p:sp>
      <p:sp>
        <p:nvSpPr>
          <p:cNvPr id="14" name="Rectangle: Rounded Corners 13">
            <a:extLst>
              <a:ext uri="{FF2B5EF4-FFF2-40B4-BE49-F238E27FC236}">
                <a16:creationId xmlns:a16="http://schemas.microsoft.com/office/drawing/2014/main" id="{E1B87A3C-A071-8D92-DBEC-45CDCFB4F165}"/>
              </a:ext>
            </a:extLst>
          </p:cNvPr>
          <p:cNvSpPr/>
          <p:nvPr/>
        </p:nvSpPr>
        <p:spPr>
          <a:xfrm>
            <a:off x="4386469" y="4701477"/>
            <a:ext cx="2173357" cy="4084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spc="-130">
                <a:latin typeface="Arial"/>
                <a:cs typeface="Arial"/>
              </a:rPr>
              <a:t>M</a:t>
            </a:r>
            <a:r>
              <a:rPr lang="en-US" sz="1800" b="1" spc="-90">
                <a:latin typeface="Arial"/>
                <a:cs typeface="Arial"/>
              </a:rPr>
              <a:t>o</a:t>
            </a:r>
            <a:r>
              <a:rPr lang="en-US" sz="1800" b="1" spc="-140">
                <a:latin typeface="Arial"/>
                <a:cs typeface="Arial"/>
              </a:rPr>
              <a:t>d</a:t>
            </a:r>
            <a:r>
              <a:rPr lang="en-US" sz="1800" b="1" spc="-90">
                <a:latin typeface="Arial"/>
                <a:cs typeface="Arial"/>
              </a:rPr>
              <a:t>elling</a:t>
            </a:r>
            <a:endParaRPr lang="en-US"/>
          </a:p>
        </p:txBody>
      </p:sp>
      <p:sp>
        <p:nvSpPr>
          <p:cNvPr id="4" name="object 7">
            <a:extLst>
              <a:ext uri="{FF2B5EF4-FFF2-40B4-BE49-F238E27FC236}">
                <a16:creationId xmlns:a16="http://schemas.microsoft.com/office/drawing/2014/main" id="{F6E5F657-6467-56DD-A060-5165992A7E74}"/>
              </a:ext>
            </a:extLst>
          </p:cNvPr>
          <p:cNvSpPr/>
          <p:nvPr/>
        </p:nvSpPr>
        <p:spPr>
          <a:xfrm>
            <a:off x="8776801" y="716789"/>
            <a:ext cx="1292212" cy="1186525"/>
          </a:xfrm>
          <a:custGeom>
            <a:avLst/>
            <a:gdLst/>
            <a:ahLst/>
            <a:cxnLst/>
            <a:rect l="l" t="t" r="r" b="b"/>
            <a:pathLst>
              <a:path w="1259204" h="1213485">
                <a:moveTo>
                  <a:pt x="1072241" y="993621"/>
                </a:moveTo>
                <a:lnTo>
                  <a:pt x="1010285" y="1022604"/>
                </a:lnTo>
                <a:lnTo>
                  <a:pt x="1250696" y="1212977"/>
                </a:lnTo>
                <a:lnTo>
                  <a:pt x="1254792" y="1056005"/>
                </a:lnTo>
                <a:lnTo>
                  <a:pt x="1101598" y="1056005"/>
                </a:lnTo>
                <a:lnTo>
                  <a:pt x="1072241" y="993621"/>
                </a:lnTo>
                <a:close/>
              </a:path>
              <a:path w="1259204" h="1213485">
                <a:moveTo>
                  <a:pt x="1196102" y="935680"/>
                </a:moveTo>
                <a:lnTo>
                  <a:pt x="1072241" y="993621"/>
                </a:lnTo>
                <a:lnTo>
                  <a:pt x="1101598" y="1056005"/>
                </a:lnTo>
                <a:lnTo>
                  <a:pt x="1225550" y="997204"/>
                </a:lnTo>
                <a:lnTo>
                  <a:pt x="1196102" y="935680"/>
                </a:lnTo>
                <a:close/>
              </a:path>
              <a:path w="1259204" h="1213485">
                <a:moveTo>
                  <a:pt x="1258697" y="906399"/>
                </a:moveTo>
                <a:lnTo>
                  <a:pt x="1196102" y="935680"/>
                </a:lnTo>
                <a:lnTo>
                  <a:pt x="1225550" y="997204"/>
                </a:lnTo>
                <a:lnTo>
                  <a:pt x="1101598" y="1056005"/>
                </a:lnTo>
                <a:lnTo>
                  <a:pt x="1254792" y="1056005"/>
                </a:lnTo>
                <a:lnTo>
                  <a:pt x="1258697" y="906399"/>
                </a:lnTo>
                <a:close/>
              </a:path>
              <a:path w="1259204" h="1213485">
                <a:moveTo>
                  <a:pt x="280025" y="63888"/>
                </a:moveTo>
                <a:lnTo>
                  <a:pt x="228928" y="191090"/>
                </a:lnTo>
                <a:lnTo>
                  <a:pt x="233425" y="192912"/>
                </a:lnTo>
                <a:lnTo>
                  <a:pt x="277875" y="215646"/>
                </a:lnTo>
                <a:lnTo>
                  <a:pt x="324993" y="241300"/>
                </a:lnTo>
                <a:lnTo>
                  <a:pt x="371221" y="267970"/>
                </a:lnTo>
                <a:lnTo>
                  <a:pt x="416814" y="296037"/>
                </a:lnTo>
                <a:lnTo>
                  <a:pt x="461518" y="325374"/>
                </a:lnTo>
                <a:lnTo>
                  <a:pt x="505333" y="355854"/>
                </a:lnTo>
                <a:lnTo>
                  <a:pt x="548259" y="387604"/>
                </a:lnTo>
                <a:lnTo>
                  <a:pt x="590296" y="420497"/>
                </a:lnTo>
                <a:lnTo>
                  <a:pt x="631444" y="454406"/>
                </a:lnTo>
                <a:lnTo>
                  <a:pt x="671576" y="489585"/>
                </a:lnTo>
                <a:lnTo>
                  <a:pt x="710692" y="525780"/>
                </a:lnTo>
                <a:lnTo>
                  <a:pt x="748792" y="563118"/>
                </a:lnTo>
                <a:lnTo>
                  <a:pt x="786002" y="601599"/>
                </a:lnTo>
                <a:lnTo>
                  <a:pt x="822198" y="640969"/>
                </a:lnTo>
                <a:lnTo>
                  <a:pt x="857250" y="681482"/>
                </a:lnTo>
                <a:lnTo>
                  <a:pt x="891159" y="722884"/>
                </a:lnTo>
                <a:lnTo>
                  <a:pt x="924178" y="765301"/>
                </a:lnTo>
                <a:lnTo>
                  <a:pt x="955928" y="808736"/>
                </a:lnTo>
                <a:lnTo>
                  <a:pt x="986536" y="853059"/>
                </a:lnTo>
                <a:lnTo>
                  <a:pt x="1015873" y="898271"/>
                </a:lnTo>
                <a:lnTo>
                  <a:pt x="1044194" y="944372"/>
                </a:lnTo>
                <a:lnTo>
                  <a:pt x="1071118" y="991235"/>
                </a:lnTo>
                <a:lnTo>
                  <a:pt x="1072241" y="993621"/>
                </a:lnTo>
                <a:lnTo>
                  <a:pt x="1196102" y="935680"/>
                </a:lnTo>
                <a:lnTo>
                  <a:pt x="1161161" y="872744"/>
                </a:lnTo>
                <a:lnTo>
                  <a:pt x="1130935" y="823468"/>
                </a:lnTo>
                <a:lnTo>
                  <a:pt x="1099312" y="774954"/>
                </a:lnTo>
                <a:lnTo>
                  <a:pt x="1066546" y="727583"/>
                </a:lnTo>
                <a:lnTo>
                  <a:pt x="1032510" y="681228"/>
                </a:lnTo>
                <a:lnTo>
                  <a:pt x="997330" y="635888"/>
                </a:lnTo>
                <a:lnTo>
                  <a:pt x="960881" y="591566"/>
                </a:lnTo>
                <a:lnTo>
                  <a:pt x="923163" y="548259"/>
                </a:lnTo>
                <a:lnTo>
                  <a:pt x="884554" y="506095"/>
                </a:lnTo>
                <a:lnTo>
                  <a:pt x="844803" y="465074"/>
                </a:lnTo>
                <a:lnTo>
                  <a:pt x="803783" y="425069"/>
                </a:lnTo>
                <a:lnTo>
                  <a:pt x="761873" y="386334"/>
                </a:lnTo>
                <a:lnTo>
                  <a:pt x="718693" y="348614"/>
                </a:lnTo>
                <a:lnTo>
                  <a:pt x="674751" y="312293"/>
                </a:lnTo>
                <a:lnTo>
                  <a:pt x="629666" y="277241"/>
                </a:lnTo>
                <a:lnTo>
                  <a:pt x="583565" y="243205"/>
                </a:lnTo>
                <a:lnTo>
                  <a:pt x="536575" y="210566"/>
                </a:lnTo>
                <a:lnTo>
                  <a:pt x="488696" y="179324"/>
                </a:lnTo>
                <a:lnTo>
                  <a:pt x="439927" y="149351"/>
                </a:lnTo>
                <a:lnTo>
                  <a:pt x="390398" y="120650"/>
                </a:lnTo>
                <a:lnTo>
                  <a:pt x="339725" y="93218"/>
                </a:lnTo>
                <a:lnTo>
                  <a:pt x="284988" y="65912"/>
                </a:lnTo>
                <a:lnTo>
                  <a:pt x="280025" y="63888"/>
                </a:lnTo>
                <a:close/>
              </a:path>
              <a:path w="1259204" h="1213485">
                <a:moveTo>
                  <a:pt x="305689" y="0"/>
                </a:moveTo>
                <a:lnTo>
                  <a:pt x="0" y="24892"/>
                </a:lnTo>
                <a:lnTo>
                  <a:pt x="203453" y="254508"/>
                </a:lnTo>
                <a:lnTo>
                  <a:pt x="228928" y="191090"/>
                </a:lnTo>
                <a:lnTo>
                  <a:pt x="165100" y="165226"/>
                </a:lnTo>
                <a:lnTo>
                  <a:pt x="216789" y="38100"/>
                </a:lnTo>
                <a:lnTo>
                  <a:pt x="290384" y="38100"/>
                </a:lnTo>
                <a:lnTo>
                  <a:pt x="305689" y="0"/>
                </a:lnTo>
                <a:close/>
              </a:path>
              <a:path w="1259204" h="1213485">
                <a:moveTo>
                  <a:pt x="216789" y="38100"/>
                </a:moveTo>
                <a:lnTo>
                  <a:pt x="165100" y="165226"/>
                </a:lnTo>
                <a:lnTo>
                  <a:pt x="228928" y="191090"/>
                </a:lnTo>
                <a:lnTo>
                  <a:pt x="280025" y="63888"/>
                </a:lnTo>
                <a:lnTo>
                  <a:pt x="216789" y="38100"/>
                </a:lnTo>
                <a:close/>
              </a:path>
              <a:path w="1259204" h="1213485">
                <a:moveTo>
                  <a:pt x="290384" y="38100"/>
                </a:moveTo>
                <a:lnTo>
                  <a:pt x="216789" y="38100"/>
                </a:lnTo>
                <a:lnTo>
                  <a:pt x="280025" y="63888"/>
                </a:lnTo>
                <a:lnTo>
                  <a:pt x="290384" y="38100"/>
                </a:lnTo>
                <a:close/>
              </a:path>
            </a:pathLst>
          </a:custGeom>
          <a:solidFill>
            <a:srgbClr val="27CED6"/>
          </a:solid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7" name="object 11">
            <a:extLst>
              <a:ext uri="{FF2B5EF4-FFF2-40B4-BE49-F238E27FC236}">
                <a16:creationId xmlns:a16="http://schemas.microsoft.com/office/drawing/2014/main" id="{34B2FB53-4BA7-75D4-59D0-25796388CC56}"/>
              </a:ext>
            </a:extLst>
          </p:cNvPr>
          <p:cNvSpPr/>
          <p:nvPr/>
        </p:nvSpPr>
        <p:spPr>
          <a:xfrm>
            <a:off x="9955969" y="2921759"/>
            <a:ext cx="358775" cy="1494155"/>
          </a:xfrm>
          <a:custGeom>
            <a:avLst/>
            <a:gdLst/>
            <a:ahLst/>
            <a:cxnLst/>
            <a:rect l="l" t="t" r="r" b="b"/>
            <a:pathLst>
              <a:path w="358775" h="1494154">
                <a:moveTo>
                  <a:pt x="2413" y="1187195"/>
                </a:moveTo>
                <a:lnTo>
                  <a:pt x="0" y="1493900"/>
                </a:lnTo>
                <a:lnTo>
                  <a:pt x="207010" y="1341119"/>
                </a:lnTo>
                <a:lnTo>
                  <a:pt x="154940" y="1341119"/>
                </a:lnTo>
                <a:lnTo>
                  <a:pt x="32003" y="1280159"/>
                </a:lnTo>
                <a:lnTo>
                  <a:pt x="63031" y="1218104"/>
                </a:lnTo>
                <a:lnTo>
                  <a:pt x="2413" y="1187195"/>
                </a:lnTo>
                <a:close/>
              </a:path>
              <a:path w="358775" h="1494154">
                <a:moveTo>
                  <a:pt x="63031" y="1218104"/>
                </a:moveTo>
                <a:lnTo>
                  <a:pt x="32003" y="1280159"/>
                </a:lnTo>
                <a:lnTo>
                  <a:pt x="154940" y="1341119"/>
                </a:lnTo>
                <a:lnTo>
                  <a:pt x="184893" y="1280238"/>
                </a:lnTo>
                <a:lnTo>
                  <a:pt x="63031" y="1218104"/>
                </a:lnTo>
                <a:close/>
              </a:path>
              <a:path w="358775" h="1494154">
                <a:moveTo>
                  <a:pt x="184893" y="1280238"/>
                </a:moveTo>
                <a:lnTo>
                  <a:pt x="154940" y="1341119"/>
                </a:lnTo>
                <a:lnTo>
                  <a:pt x="207010" y="1341119"/>
                </a:lnTo>
                <a:lnTo>
                  <a:pt x="246761" y="1311782"/>
                </a:lnTo>
                <a:lnTo>
                  <a:pt x="184893" y="1280238"/>
                </a:lnTo>
                <a:close/>
              </a:path>
              <a:path w="358775" h="1494154">
                <a:moveTo>
                  <a:pt x="312420" y="0"/>
                </a:moveTo>
                <a:lnTo>
                  <a:pt x="177800" y="26923"/>
                </a:lnTo>
                <a:lnTo>
                  <a:pt x="187325" y="74548"/>
                </a:lnTo>
                <a:lnTo>
                  <a:pt x="195452" y="120649"/>
                </a:lnTo>
                <a:lnTo>
                  <a:pt x="202565" y="167004"/>
                </a:lnTo>
                <a:lnTo>
                  <a:pt x="208407" y="213105"/>
                </a:lnTo>
                <a:lnTo>
                  <a:pt x="213233" y="259460"/>
                </a:lnTo>
                <a:lnTo>
                  <a:pt x="216916" y="305942"/>
                </a:lnTo>
                <a:lnTo>
                  <a:pt x="219583" y="352424"/>
                </a:lnTo>
                <a:lnTo>
                  <a:pt x="221107" y="398652"/>
                </a:lnTo>
                <a:lnTo>
                  <a:pt x="221615" y="445007"/>
                </a:lnTo>
                <a:lnTo>
                  <a:pt x="220979" y="491235"/>
                </a:lnTo>
                <a:lnTo>
                  <a:pt x="219201" y="537590"/>
                </a:lnTo>
                <a:lnTo>
                  <a:pt x="216408" y="583818"/>
                </a:lnTo>
                <a:lnTo>
                  <a:pt x="212725" y="629919"/>
                </a:lnTo>
                <a:lnTo>
                  <a:pt x="207772" y="675766"/>
                </a:lnTo>
                <a:lnTo>
                  <a:pt x="201802" y="721486"/>
                </a:lnTo>
                <a:lnTo>
                  <a:pt x="194691" y="767206"/>
                </a:lnTo>
                <a:lnTo>
                  <a:pt x="186690" y="812545"/>
                </a:lnTo>
                <a:lnTo>
                  <a:pt x="177546" y="857884"/>
                </a:lnTo>
                <a:lnTo>
                  <a:pt x="167386" y="902969"/>
                </a:lnTo>
                <a:lnTo>
                  <a:pt x="156083" y="947673"/>
                </a:lnTo>
                <a:lnTo>
                  <a:pt x="143891" y="992250"/>
                </a:lnTo>
                <a:lnTo>
                  <a:pt x="130428" y="1036446"/>
                </a:lnTo>
                <a:lnTo>
                  <a:pt x="116077" y="1080388"/>
                </a:lnTo>
                <a:lnTo>
                  <a:pt x="100711" y="1124076"/>
                </a:lnTo>
                <a:lnTo>
                  <a:pt x="84327" y="1167383"/>
                </a:lnTo>
                <a:lnTo>
                  <a:pt x="66928" y="1210309"/>
                </a:lnTo>
                <a:lnTo>
                  <a:pt x="63031" y="1218104"/>
                </a:lnTo>
                <a:lnTo>
                  <a:pt x="184893" y="1280238"/>
                </a:lnTo>
                <a:lnTo>
                  <a:pt x="212598" y="1215897"/>
                </a:lnTo>
                <a:lnTo>
                  <a:pt x="230124" y="1169542"/>
                </a:lnTo>
                <a:lnTo>
                  <a:pt x="246507" y="1122933"/>
                </a:lnTo>
                <a:lnTo>
                  <a:pt x="261874" y="1076070"/>
                </a:lnTo>
                <a:lnTo>
                  <a:pt x="276098" y="1028572"/>
                </a:lnTo>
                <a:lnTo>
                  <a:pt x="289178" y="980947"/>
                </a:lnTo>
                <a:lnTo>
                  <a:pt x="301117" y="933068"/>
                </a:lnTo>
                <a:lnTo>
                  <a:pt x="311912" y="884935"/>
                </a:lnTo>
                <a:lnTo>
                  <a:pt x="321691" y="836675"/>
                </a:lnTo>
                <a:lnTo>
                  <a:pt x="330326" y="788034"/>
                </a:lnTo>
                <a:lnTo>
                  <a:pt x="337820" y="739266"/>
                </a:lnTo>
                <a:lnTo>
                  <a:pt x="344170" y="690244"/>
                </a:lnTo>
                <a:lnTo>
                  <a:pt x="349376" y="641095"/>
                </a:lnTo>
                <a:lnTo>
                  <a:pt x="353441" y="591946"/>
                </a:lnTo>
                <a:lnTo>
                  <a:pt x="356362" y="542543"/>
                </a:lnTo>
                <a:lnTo>
                  <a:pt x="358013" y="493267"/>
                </a:lnTo>
                <a:lnTo>
                  <a:pt x="358775" y="443610"/>
                </a:lnTo>
                <a:lnTo>
                  <a:pt x="358267" y="394080"/>
                </a:lnTo>
                <a:lnTo>
                  <a:pt x="356489" y="344423"/>
                </a:lnTo>
                <a:lnTo>
                  <a:pt x="353695" y="294893"/>
                </a:lnTo>
                <a:lnTo>
                  <a:pt x="349630" y="245363"/>
                </a:lnTo>
                <a:lnTo>
                  <a:pt x="344424" y="195833"/>
                </a:lnTo>
                <a:lnTo>
                  <a:pt x="338200" y="146176"/>
                </a:lnTo>
                <a:lnTo>
                  <a:pt x="330580" y="96900"/>
                </a:lnTo>
                <a:lnTo>
                  <a:pt x="321945" y="47624"/>
                </a:lnTo>
                <a:lnTo>
                  <a:pt x="312420" y="0"/>
                </a:lnTo>
                <a:close/>
              </a:path>
            </a:pathLst>
          </a:custGeom>
          <a:solidFill>
            <a:srgbClr val="27CED6"/>
          </a:solid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8" name="object 10">
            <a:extLst>
              <a:ext uri="{FF2B5EF4-FFF2-40B4-BE49-F238E27FC236}">
                <a16:creationId xmlns:a16="http://schemas.microsoft.com/office/drawing/2014/main" id="{AE98F4A3-E332-45F3-6F4B-7A69AFEA3354}"/>
              </a:ext>
            </a:extLst>
          </p:cNvPr>
          <p:cNvSpPr/>
          <p:nvPr/>
        </p:nvSpPr>
        <p:spPr>
          <a:xfrm>
            <a:off x="6001756" y="5463404"/>
            <a:ext cx="2883535" cy="707390"/>
          </a:xfrm>
          <a:custGeom>
            <a:avLst/>
            <a:gdLst/>
            <a:ahLst/>
            <a:cxnLst/>
            <a:rect l="l" t="t" r="r" b="b"/>
            <a:pathLst>
              <a:path w="2883534" h="707389">
                <a:moveTo>
                  <a:pt x="247280" y="137555"/>
                </a:moveTo>
                <a:lnTo>
                  <a:pt x="153473" y="237158"/>
                </a:lnTo>
                <a:lnTo>
                  <a:pt x="177546" y="259080"/>
                </a:lnTo>
                <a:lnTo>
                  <a:pt x="260858" y="322313"/>
                </a:lnTo>
                <a:lnTo>
                  <a:pt x="346456" y="380898"/>
                </a:lnTo>
                <a:lnTo>
                  <a:pt x="434086" y="434543"/>
                </a:lnTo>
                <a:lnTo>
                  <a:pt x="523748" y="483323"/>
                </a:lnTo>
                <a:lnTo>
                  <a:pt x="615188" y="527431"/>
                </a:lnTo>
                <a:lnTo>
                  <a:pt x="708152" y="566572"/>
                </a:lnTo>
                <a:lnTo>
                  <a:pt x="802513" y="601002"/>
                </a:lnTo>
                <a:lnTo>
                  <a:pt x="898144" y="630580"/>
                </a:lnTo>
                <a:lnTo>
                  <a:pt x="994664" y="655358"/>
                </a:lnTo>
                <a:lnTo>
                  <a:pt x="1092200" y="675284"/>
                </a:lnTo>
                <a:lnTo>
                  <a:pt x="1190244" y="690372"/>
                </a:lnTo>
                <a:lnTo>
                  <a:pt x="1288669" y="700747"/>
                </a:lnTo>
                <a:lnTo>
                  <a:pt x="1387602" y="706285"/>
                </a:lnTo>
                <a:lnTo>
                  <a:pt x="1486535" y="706983"/>
                </a:lnTo>
                <a:lnTo>
                  <a:pt x="1585341" y="702868"/>
                </a:lnTo>
                <a:lnTo>
                  <a:pt x="1683893" y="694029"/>
                </a:lnTo>
                <a:lnTo>
                  <a:pt x="1782191" y="680427"/>
                </a:lnTo>
                <a:lnTo>
                  <a:pt x="1879600" y="661936"/>
                </a:lnTo>
                <a:lnTo>
                  <a:pt x="1976374" y="638759"/>
                </a:lnTo>
                <a:lnTo>
                  <a:pt x="2072132" y="610704"/>
                </a:lnTo>
                <a:lnTo>
                  <a:pt x="2166620" y="577989"/>
                </a:lnTo>
                <a:lnTo>
                  <a:pt x="2186633" y="569937"/>
                </a:lnTo>
                <a:lnTo>
                  <a:pt x="1480947" y="569937"/>
                </a:lnTo>
                <a:lnTo>
                  <a:pt x="1388745" y="569125"/>
                </a:lnTo>
                <a:lnTo>
                  <a:pt x="1296543" y="563803"/>
                </a:lnTo>
                <a:lnTo>
                  <a:pt x="1204722" y="553986"/>
                </a:lnTo>
                <a:lnTo>
                  <a:pt x="1113155" y="539737"/>
                </a:lnTo>
                <a:lnTo>
                  <a:pt x="1022223" y="520992"/>
                </a:lnTo>
                <a:lnTo>
                  <a:pt x="932307" y="497751"/>
                </a:lnTo>
                <a:lnTo>
                  <a:pt x="843153" y="470001"/>
                </a:lnTo>
                <a:lnTo>
                  <a:pt x="755269" y="437756"/>
                </a:lnTo>
                <a:lnTo>
                  <a:pt x="668528" y="401066"/>
                </a:lnTo>
                <a:lnTo>
                  <a:pt x="583438" y="359829"/>
                </a:lnTo>
                <a:lnTo>
                  <a:pt x="499872" y="314134"/>
                </a:lnTo>
                <a:lnTo>
                  <a:pt x="418084" y="263956"/>
                </a:lnTo>
                <a:lnTo>
                  <a:pt x="338455" y="209181"/>
                </a:lnTo>
                <a:lnTo>
                  <a:pt x="260731" y="149936"/>
                </a:lnTo>
                <a:lnTo>
                  <a:pt x="247280" y="137555"/>
                </a:lnTo>
                <a:close/>
              </a:path>
              <a:path w="2883534" h="707389">
                <a:moveTo>
                  <a:pt x="2633664" y="156028"/>
                </a:moveTo>
                <a:lnTo>
                  <a:pt x="2534285" y="231863"/>
                </a:lnTo>
                <a:lnTo>
                  <a:pt x="2454148" y="284568"/>
                </a:lnTo>
                <a:lnTo>
                  <a:pt x="2371979" y="332740"/>
                </a:lnTo>
                <a:lnTo>
                  <a:pt x="2288032" y="376516"/>
                </a:lnTo>
                <a:lnTo>
                  <a:pt x="2202434" y="415886"/>
                </a:lnTo>
                <a:lnTo>
                  <a:pt x="2115566" y="450723"/>
                </a:lnTo>
                <a:lnTo>
                  <a:pt x="2027428" y="481050"/>
                </a:lnTo>
                <a:lnTo>
                  <a:pt x="1937893" y="507111"/>
                </a:lnTo>
                <a:lnTo>
                  <a:pt x="1847850" y="528510"/>
                </a:lnTo>
                <a:lnTo>
                  <a:pt x="1756664" y="545642"/>
                </a:lnTo>
                <a:lnTo>
                  <a:pt x="1665224" y="558139"/>
                </a:lnTo>
                <a:lnTo>
                  <a:pt x="1573276" y="566254"/>
                </a:lnTo>
                <a:lnTo>
                  <a:pt x="1480947" y="569937"/>
                </a:lnTo>
                <a:lnTo>
                  <a:pt x="2186633" y="569937"/>
                </a:lnTo>
                <a:lnTo>
                  <a:pt x="2259965" y="540435"/>
                </a:lnTo>
                <a:lnTo>
                  <a:pt x="2351532" y="498081"/>
                </a:lnTo>
                <a:lnTo>
                  <a:pt x="2441448" y="450989"/>
                </a:lnTo>
                <a:lnTo>
                  <a:pt x="2529459" y="399135"/>
                </a:lnTo>
                <a:lnTo>
                  <a:pt x="2615438" y="342506"/>
                </a:lnTo>
                <a:lnTo>
                  <a:pt x="2701036" y="279425"/>
                </a:lnTo>
                <a:lnTo>
                  <a:pt x="2726130" y="257353"/>
                </a:lnTo>
                <a:lnTo>
                  <a:pt x="2633664" y="156028"/>
                </a:lnTo>
                <a:close/>
              </a:path>
              <a:path w="2883534" h="707389">
                <a:moveTo>
                  <a:pt x="2849825" y="109867"/>
                </a:moveTo>
                <a:lnTo>
                  <a:pt x="2686050" y="109867"/>
                </a:lnTo>
                <a:lnTo>
                  <a:pt x="2776728" y="212852"/>
                </a:lnTo>
                <a:lnTo>
                  <a:pt x="2726130" y="257353"/>
                </a:lnTo>
                <a:lnTo>
                  <a:pt x="2773172" y="308902"/>
                </a:lnTo>
                <a:lnTo>
                  <a:pt x="2849825" y="109867"/>
                </a:lnTo>
                <a:close/>
              </a:path>
              <a:path w="2883534" h="707389">
                <a:moveTo>
                  <a:pt x="0" y="0"/>
                </a:moveTo>
                <a:lnTo>
                  <a:pt x="105664" y="287921"/>
                </a:lnTo>
                <a:lnTo>
                  <a:pt x="153473" y="237158"/>
                </a:lnTo>
                <a:lnTo>
                  <a:pt x="103505" y="191655"/>
                </a:lnTo>
                <a:lnTo>
                  <a:pt x="196088" y="90436"/>
                </a:lnTo>
                <a:lnTo>
                  <a:pt x="291657" y="90436"/>
                </a:lnTo>
                <a:lnTo>
                  <a:pt x="293751" y="88214"/>
                </a:lnTo>
                <a:lnTo>
                  <a:pt x="0" y="0"/>
                </a:lnTo>
                <a:close/>
              </a:path>
              <a:path w="2883534" h="707389">
                <a:moveTo>
                  <a:pt x="2686050" y="109867"/>
                </a:moveTo>
                <a:lnTo>
                  <a:pt x="2633664" y="156028"/>
                </a:lnTo>
                <a:lnTo>
                  <a:pt x="2726130" y="257353"/>
                </a:lnTo>
                <a:lnTo>
                  <a:pt x="2776728" y="212852"/>
                </a:lnTo>
                <a:lnTo>
                  <a:pt x="2686050" y="109867"/>
                </a:lnTo>
                <a:close/>
              </a:path>
              <a:path w="2883534" h="707389">
                <a:moveTo>
                  <a:pt x="196088" y="90436"/>
                </a:moveTo>
                <a:lnTo>
                  <a:pt x="103505" y="191655"/>
                </a:lnTo>
                <a:lnTo>
                  <a:pt x="153473" y="237158"/>
                </a:lnTo>
                <a:lnTo>
                  <a:pt x="247280" y="137555"/>
                </a:lnTo>
                <a:lnTo>
                  <a:pt x="196088" y="90436"/>
                </a:lnTo>
                <a:close/>
              </a:path>
              <a:path w="2883534" h="707389">
                <a:moveTo>
                  <a:pt x="2883408" y="22669"/>
                </a:moveTo>
                <a:lnTo>
                  <a:pt x="2588260" y="106273"/>
                </a:lnTo>
                <a:lnTo>
                  <a:pt x="2633664" y="156028"/>
                </a:lnTo>
                <a:lnTo>
                  <a:pt x="2686050" y="109867"/>
                </a:lnTo>
                <a:lnTo>
                  <a:pt x="2849825" y="109867"/>
                </a:lnTo>
                <a:lnTo>
                  <a:pt x="2883408" y="22669"/>
                </a:lnTo>
                <a:close/>
              </a:path>
              <a:path w="2883534" h="707389">
                <a:moveTo>
                  <a:pt x="291657" y="90436"/>
                </a:moveTo>
                <a:lnTo>
                  <a:pt x="196088" y="90436"/>
                </a:lnTo>
                <a:lnTo>
                  <a:pt x="247280" y="137555"/>
                </a:lnTo>
                <a:lnTo>
                  <a:pt x="291657" y="90436"/>
                </a:lnTo>
                <a:close/>
              </a:path>
            </a:pathLst>
          </a:custGeom>
          <a:solidFill>
            <a:srgbClr val="27CED6"/>
          </a:solid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5" name="object 16">
            <a:extLst>
              <a:ext uri="{FF2B5EF4-FFF2-40B4-BE49-F238E27FC236}">
                <a16:creationId xmlns:a16="http://schemas.microsoft.com/office/drawing/2014/main" id="{C795D415-20D7-13EE-C69E-C3DE716DF587}"/>
              </a:ext>
            </a:extLst>
          </p:cNvPr>
          <p:cNvSpPr/>
          <p:nvPr/>
        </p:nvSpPr>
        <p:spPr>
          <a:xfrm>
            <a:off x="4603206" y="3138662"/>
            <a:ext cx="440055" cy="1327150"/>
          </a:xfrm>
          <a:custGeom>
            <a:avLst/>
            <a:gdLst/>
            <a:ahLst/>
            <a:cxnLst/>
            <a:rect l="l" t="t" r="r" b="b"/>
            <a:pathLst>
              <a:path w="440054" h="1327150">
                <a:moveTo>
                  <a:pt x="69373" y="266895"/>
                </a:moveTo>
                <a:lnTo>
                  <a:pt x="67437" y="292100"/>
                </a:lnTo>
                <a:lnTo>
                  <a:pt x="67310" y="335152"/>
                </a:lnTo>
                <a:lnTo>
                  <a:pt x="67945" y="378206"/>
                </a:lnTo>
                <a:lnTo>
                  <a:pt x="69341" y="421386"/>
                </a:lnTo>
                <a:lnTo>
                  <a:pt x="71755" y="464438"/>
                </a:lnTo>
                <a:lnTo>
                  <a:pt x="75057" y="507364"/>
                </a:lnTo>
                <a:lnTo>
                  <a:pt x="79121" y="550037"/>
                </a:lnTo>
                <a:lnTo>
                  <a:pt x="84074" y="592963"/>
                </a:lnTo>
                <a:lnTo>
                  <a:pt x="89915" y="635507"/>
                </a:lnTo>
                <a:lnTo>
                  <a:pt x="96647" y="678052"/>
                </a:lnTo>
                <a:lnTo>
                  <a:pt x="104266" y="720217"/>
                </a:lnTo>
                <a:lnTo>
                  <a:pt x="112649" y="762507"/>
                </a:lnTo>
                <a:lnTo>
                  <a:pt x="121920" y="804544"/>
                </a:lnTo>
                <a:lnTo>
                  <a:pt x="131952" y="846201"/>
                </a:lnTo>
                <a:lnTo>
                  <a:pt x="143001" y="887983"/>
                </a:lnTo>
                <a:lnTo>
                  <a:pt x="154812" y="929386"/>
                </a:lnTo>
                <a:lnTo>
                  <a:pt x="167512" y="970407"/>
                </a:lnTo>
                <a:lnTo>
                  <a:pt x="180975" y="1011301"/>
                </a:lnTo>
                <a:lnTo>
                  <a:pt x="195325" y="1052068"/>
                </a:lnTo>
                <a:lnTo>
                  <a:pt x="210438" y="1092454"/>
                </a:lnTo>
                <a:lnTo>
                  <a:pt x="226568" y="1132458"/>
                </a:lnTo>
                <a:lnTo>
                  <a:pt x="243332" y="1172210"/>
                </a:lnTo>
                <a:lnTo>
                  <a:pt x="260985" y="1211834"/>
                </a:lnTo>
                <a:lnTo>
                  <a:pt x="279526" y="1250950"/>
                </a:lnTo>
                <a:lnTo>
                  <a:pt x="298831" y="1289812"/>
                </a:lnTo>
                <a:lnTo>
                  <a:pt x="318388" y="1327023"/>
                </a:lnTo>
                <a:lnTo>
                  <a:pt x="439800" y="1263396"/>
                </a:lnTo>
                <a:lnTo>
                  <a:pt x="420370" y="1226058"/>
                </a:lnTo>
                <a:lnTo>
                  <a:pt x="402336" y="1189863"/>
                </a:lnTo>
                <a:lnTo>
                  <a:pt x="385063" y="1153160"/>
                </a:lnTo>
                <a:lnTo>
                  <a:pt x="368553" y="1116330"/>
                </a:lnTo>
                <a:lnTo>
                  <a:pt x="352806" y="1078992"/>
                </a:lnTo>
                <a:lnTo>
                  <a:pt x="337820" y="1041400"/>
                </a:lnTo>
                <a:lnTo>
                  <a:pt x="323723" y="1003807"/>
                </a:lnTo>
                <a:lnTo>
                  <a:pt x="310388" y="965835"/>
                </a:lnTo>
                <a:lnTo>
                  <a:pt x="297814" y="927481"/>
                </a:lnTo>
                <a:lnTo>
                  <a:pt x="285876" y="888873"/>
                </a:lnTo>
                <a:lnTo>
                  <a:pt x="274827" y="850264"/>
                </a:lnTo>
                <a:lnTo>
                  <a:pt x="264668" y="811402"/>
                </a:lnTo>
                <a:lnTo>
                  <a:pt x="255143" y="772160"/>
                </a:lnTo>
                <a:lnTo>
                  <a:pt x="246507" y="733044"/>
                </a:lnTo>
                <a:lnTo>
                  <a:pt x="238760" y="693547"/>
                </a:lnTo>
                <a:lnTo>
                  <a:pt x="231648" y="653923"/>
                </a:lnTo>
                <a:lnTo>
                  <a:pt x="225425" y="614172"/>
                </a:lnTo>
                <a:lnTo>
                  <a:pt x="219963" y="574420"/>
                </a:lnTo>
                <a:lnTo>
                  <a:pt x="215391" y="534416"/>
                </a:lnTo>
                <a:lnTo>
                  <a:pt x="211582" y="494156"/>
                </a:lnTo>
                <a:lnTo>
                  <a:pt x="208534" y="454025"/>
                </a:lnTo>
                <a:lnTo>
                  <a:pt x="206375" y="413893"/>
                </a:lnTo>
                <a:lnTo>
                  <a:pt x="204977" y="373633"/>
                </a:lnTo>
                <a:lnTo>
                  <a:pt x="204493" y="335152"/>
                </a:lnTo>
                <a:lnTo>
                  <a:pt x="204597" y="292735"/>
                </a:lnTo>
                <a:lnTo>
                  <a:pt x="205655" y="279503"/>
                </a:lnTo>
                <a:lnTo>
                  <a:pt x="69373" y="266895"/>
                </a:lnTo>
                <a:close/>
              </a:path>
              <a:path w="440054" h="1327150">
                <a:moveTo>
                  <a:pt x="239565" y="199517"/>
                </a:moveTo>
                <a:lnTo>
                  <a:pt x="74549" y="199517"/>
                </a:lnTo>
                <a:lnTo>
                  <a:pt x="211200" y="210185"/>
                </a:lnTo>
                <a:lnTo>
                  <a:pt x="205655" y="279503"/>
                </a:lnTo>
                <a:lnTo>
                  <a:pt x="273176" y="285750"/>
                </a:lnTo>
                <a:lnTo>
                  <a:pt x="239565" y="199517"/>
                </a:lnTo>
                <a:close/>
              </a:path>
              <a:path w="440054" h="1327150">
                <a:moveTo>
                  <a:pt x="74549" y="199517"/>
                </a:moveTo>
                <a:lnTo>
                  <a:pt x="69373" y="266895"/>
                </a:lnTo>
                <a:lnTo>
                  <a:pt x="205655" y="279503"/>
                </a:lnTo>
                <a:lnTo>
                  <a:pt x="211200" y="210185"/>
                </a:lnTo>
                <a:lnTo>
                  <a:pt x="74549" y="199517"/>
                </a:lnTo>
                <a:close/>
              </a:path>
              <a:path w="440054" h="1327150">
                <a:moveTo>
                  <a:pt x="161798" y="0"/>
                </a:moveTo>
                <a:lnTo>
                  <a:pt x="0" y="260476"/>
                </a:lnTo>
                <a:lnTo>
                  <a:pt x="69373" y="266895"/>
                </a:lnTo>
                <a:lnTo>
                  <a:pt x="74549" y="199517"/>
                </a:lnTo>
                <a:lnTo>
                  <a:pt x="239565" y="199517"/>
                </a:lnTo>
                <a:lnTo>
                  <a:pt x="161798" y="0"/>
                </a:lnTo>
                <a:close/>
              </a:path>
            </a:pathLst>
          </a:custGeom>
          <a:solidFill>
            <a:srgbClr val="27CED6"/>
          </a:solid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6" name="object 13">
            <a:extLst>
              <a:ext uri="{FF2B5EF4-FFF2-40B4-BE49-F238E27FC236}">
                <a16:creationId xmlns:a16="http://schemas.microsoft.com/office/drawing/2014/main" id="{9F8BDB25-5D09-08A7-2BFD-9B12E1A25D1E}"/>
              </a:ext>
            </a:extLst>
          </p:cNvPr>
          <p:cNvSpPr/>
          <p:nvPr/>
        </p:nvSpPr>
        <p:spPr>
          <a:xfrm>
            <a:off x="2591798" y="394829"/>
            <a:ext cx="3569335" cy="1601470"/>
          </a:xfrm>
          <a:custGeom>
            <a:avLst/>
            <a:gdLst/>
            <a:ahLst/>
            <a:cxnLst/>
            <a:rect l="l" t="t" r="r" b="b"/>
            <a:pathLst>
              <a:path w="3569334" h="1601470">
                <a:moveTo>
                  <a:pt x="3542919" y="257683"/>
                </a:moveTo>
                <a:lnTo>
                  <a:pt x="3314065" y="53594"/>
                </a:lnTo>
                <a:lnTo>
                  <a:pt x="3295789" y="121031"/>
                </a:lnTo>
                <a:lnTo>
                  <a:pt x="3216275" y="101219"/>
                </a:lnTo>
                <a:lnTo>
                  <a:pt x="3098927" y="77343"/>
                </a:lnTo>
                <a:lnTo>
                  <a:pt x="2980944" y="56896"/>
                </a:lnTo>
                <a:lnTo>
                  <a:pt x="2862326" y="39497"/>
                </a:lnTo>
                <a:lnTo>
                  <a:pt x="2743327" y="25400"/>
                </a:lnTo>
                <a:lnTo>
                  <a:pt x="2623820" y="14351"/>
                </a:lnTo>
                <a:lnTo>
                  <a:pt x="2504186" y="6477"/>
                </a:lnTo>
                <a:lnTo>
                  <a:pt x="2384552" y="1778"/>
                </a:lnTo>
                <a:lnTo>
                  <a:pt x="2264791" y="0"/>
                </a:lnTo>
                <a:lnTo>
                  <a:pt x="2145284" y="1397"/>
                </a:lnTo>
                <a:lnTo>
                  <a:pt x="2026158" y="5842"/>
                </a:lnTo>
                <a:lnTo>
                  <a:pt x="1907540" y="13335"/>
                </a:lnTo>
                <a:lnTo>
                  <a:pt x="1789303" y="23749"/>
                </a:lnTo>
                <a:lnTo>
                  <a:pt x="1671828" y="37338"/>
                </a:lnTo>
                <a:lnTo>
                  <a:pt x="1555242" y="53848"/>
                </a:lnTo>
                <a:lnTo>
                  <a:pt x="1439672" y="73406"/>
                </a:lnTo>
                <a:lnTo>
                  <a:pt x="1325245" y="95885"/>
                </a:lnTo>
                <a:lnTo>
                  <a:pt x="1211961" y="121285"/>
                </a:lnTo>
                <a:lnTo>
                  <a:pt x="1100074" y="149606"/>
                </a:lnTo>
                <a:lnTo>
                  <a:pt x="989584" y="180848"/>
                </a:lnTo>
                <a:lnTo>
                  <a:pt x="880999" y="215011"/>
                </a:lnTo>
                <a:lnTo>
                  <a:pt x="773938" y="252095"/>
                </a:lnTo>
                <a:lnTo>
                  <a:pt x="668909" y="292100"/>
                </a:lnTo>
                <a:lnTo>
                  <a:pt x="565912" y="334899"/>
                </a:lnTo>
                <a:lnTo>
                  <a:pt x="464947" y="380619"/>
                </a:lnTo>
                <a:lnTo>
                  <a:pt x="366395" y="429133"/>
                </a:lnTo>
                <a:lnTo>
                  <a:pt x="270256" y="480568"/>
                </a:lnTo>
                <a:lnTo>
                  <a:pt x="176784" y="534797"/>
                </a:lnTo>
                <a:lnTo>
                  <a:pt x="85852" y="591820"/>
                </a:lnTo>
                <a:lnTo>
                  <a:pt x="0" y="650240"/>
                </a:lnTo>
                <a:lnTo>
                  <a:pt x="77216" y="763651"/>
                </a:lnTo>
                <a:lnTo>
                  <a:pt x="163068" y="705231"/>
                </a:lnTo>
                <a:lnTo>
                  <a:pt x="249682" y="651002"/>
                </a:lnTo>
                <a:lnTo>
                  <a:pt x="339090" y="599313"/>
                </a:lnTo>
                <a:lnTo>
                  <a:pt x="431165" y="550164"/>
                </a:lnTo>
                <a:lnTo>
                  <a:pt x="525526" y="503682"/>
                </a:lnTo>
                <a:lnTo>
                  <a:pt x="622427" y="459867"/>
                </a:lnTo>
                <a:lnTo>
                  <a:pt x="721487" y="418846"/>
                </a:lnTo>
                <a:lnTo>
                  <a:pt x="822706" y="380365"/>
                </a:lnTo>
                <a:lnTo>
                  <a:pt x="925830" y="344678"/>
                </a:lnTo>
                <a:lnTo>
                  <a:pt x="1030732" y="311785"/>
                </a:lnTo>
                <a:lnTo>
                  <a:pt x="1137412" y="281559"/>
                </a:lnTo>
                <a:lnTo>
                  <a:pt x="1245616" y="254254"/>
                </a:lnTo>
                <a:lnTo>
                  <a:pt x="1355217" y="229743"/>
                </a:lnTo>
                <a:lnTo>
                  <a:pt x="1466088" y="208026"/>
                </a:lnTo>
                <a:lnTo>
                  <a:pt x="1577975" y="189230"/>
                </a:lnTo>
                <a:lnTo>
                  <a:pt x="1691132" y="173101"/>
                </a:lnTo>
                <a:lnTo>
                  <a:pt x="1805051" y="160020"/>
                </a:lnTo>
                <a:lnTo>
                  <a:pt x="1919605" y="149987"/>
                </a:lnTo>
                <a:lnTo>
                  <a:pt x="2034667" y="142748"/>
                </a:lnTo>
                <a:lnTo>
                  <a:pt x="2150364" y="138430"/>
                </a:lnTo>
                <a:lnTo>
                  <a:pt x="2266315" y="137160"/>
                </a:lnTo>
                <a:lnTo>
                  <a:pt x="2382520" y="138811"/>
                </a:lnTo>
                <a:lnTo>
                  <a:pt x="2498725" y="143510"/>
                </a:lnTo>
                <a:lnTo>
                  <a:pt x="2614803" y="151257"/>
                </a:lnTo>
                <a:lnTo>
                  <a:pt x="2730627" y="161925"/>
                </a:lnTo>
                <a:lnTo>
                  <a:pt x="2846070" y="175768"/>
                </a:lnTo>
                <a:lnTo>
                  <a:pt x="2961005" y="192659"/>
                </a:lnTo>
                <a:lnTo>
                  <a:pt x="3075432" y="212598"/>
                </a:lnTo>
                <a:lnTo>
                  <a:pt x="3188970" y="235585"/>
                </a:lnTo>
                <a:lnTo>
                  <a:pt x="3259925" y="253377"/>
                </a:lnTo>
                <a:lnTo>
                  <a:pt x="3242310" y="318389"/>
                </a:lnTo>
                <a:lnTo>
                  <a:pt x="3480028" y="270383"/>
                </a:lnTo>
                <a:lnTo>
                  <a:pt x="3542919" y="257683"/>
                </a:lnTo>
                <a:close/>
              </a:path>
              <a:path w="3569334" h="1601470">
                <a:moveTo>
                  <a:pt x="3569208" y="417195"/>
                </a:moveTo>
                <a:lnTo>
                  <a:pt x="3263646" y="391668"/>
                </a:lnTo>
                <a:lnTo>
                  <a:pt x="3289173" y="455510"/>
                </a:lnTo>
                <a:lnTo>
                  <a:pt x="3283712" y="457708"/>
                </a:lnTo>
                <a:lnTo>
                  <a:pt x="3233039" y="483108"/>
                </a:lnTo>
                <a:lnTo>
                  <a:pt x="3183382" y="509651"/>
                </a:lnTo>
                <a:lnTo>
                  <a:pt x="3134360" y="537591"/>
                </a:lnTo>
                <a:lnTo>
                  <a:pt x="3086100" y="566928"/>
                </a:lnTo>
                <a:lnTo>
                  <a:pt x="3039110" y="597408"/>
                </a:lnTo>
                <a:lnTo>
                  <a:pt x="2992628" y="629285"/>
                </a:lnTo>
                <a:lnTo>
                  <a:pt x="2947035" y="662305"/>
                </a:lnTo>
                <a:lnTo>
                  <a:pt x="2902585" y="696595"/>
                </a:lnTo>
                <a:lnTo>
                  <a:pt x="2859024" y="732028"/>
                </a:lnTo>
                <a:lnTo>
                  <a:pt x="2816479" y="768604"/>
                </a:lnTo>
                <a:lnTo>
                  <a:pt x="2774823" y="806450"/>
                </a:lnTo>
                <a:lnTo>
                  <a:pt x="2734310" y="845312"/>
                </a:lnTo>
                <a:lnTo>
                  <a:pt x="2694800" y="885190"/>
                </a:lnTo>
                <a:lnTo>
                  <a:pt x="2656205" y="926338"/>
                </a:lnTo>
                <a:lnTo>
                  <a:pt x="2618994" y="968375"/>
                </a:lnTo>
                <a:lnTo>
                  <a:pt x="2582545" y="1011682"/>
                </a:lnTo>
                <a:lnTo>
                  <a:pt x="2547620" y="1055878"/>
                </a:lnTo>
                <a:lnTo>
                  <a:pt x="2513711" y="1101090"/>
                </a:lnTo>
                <a:lnTo>
                  <a:pt x="2480691" y="1147318"/>
                </a:lnTo>
                <a:lnTo>
                  <a:pt x="2449322" y="1194308"/>
                </a:lnTo>
                <a:lnTo>
                  <a:pt x="2418842" y="1242441"/>
                </a:lnTo>
                <a:lnTo>
                  <a:pt x="2389886" y="1291336"/>
                </a:lnTo>
                <a:lnTo>
                  <a:pt x="2361946" y="1341247"/>
                </a:lnTo>
                <a:lnTo>
                  <a:pt x="2335403" y="1392047"/>
                </a:lnTo>
                <a:lnTo>
                  <a:pt x="2310257" y="1443609"/>
                </a:lnTo>
                <a:lnTo>
                  <a:pt x="2286508" y="1495933"/>
                </a:lnTo>
                <a:lnTo>
                  <a:pt x="2264664" y="1547368"/>
                </a:lnTo>
                <a:lnTo>
                  <a:pt x="2390902" y="1600962"/>
                </a:lnTo>
                <a:lnTo>
                  <a:pt x="2412746" y="1549539"/>
                </a:lnTo>
                <a:lnTo>
                  <a:pt x="2435098" y="1500378"/>
                </a:lnTo>
                <a:lnTo>
                  <a:pt x="2458593" y="1452372"/>
                </a:lnTo>
                <a:lnTo>
                  <a:pt x="2483485" y="1404874"/>
                </a:lnTo>
                <a:lnTo>
                  <a:pt x="2509520" y="1358265"/>
                </a:lnTo>
                <a:lnTo>
                  <a:pt x="2536825" y="1312545"/>
                </a:lnTo>
                <a:lnTo>
                  <a:pt x="2565146" y="1267714"/>
                </a:lnTo>
                <a:lnTo>
                  <a:pt x="2594724" y="1223645"/>
                </a:lnTo>
                <a:lnTo>
                  <a:pt x="2625344" y="1180592"/>
                </a:lnTo>
                <a:lnTo>
                  <a:pt x="2657221" y="1138301"/>
                </a:lnTo>
                <a:lnTo>
                  <a:pt x="2689974" y="1096899"/>
                </a:lnTo>
                <a:lnTo>
                  <a:pt x="2723896" y="1056767"/>
                </a:lnTo>
                <a:lnTo>
                  <a:pt x="2758948" y="1017270"/>
                </a:lnTo>
                <a:lnTo>
                  <a:pt x="2794762" y="979170"/>
                </a:lnTo>
                <a:lnTo>
                  <a:pt x="2831846" y="941832"/>
                </a:lnTo>
                <a:lnTo>
                  <a:pt x="2869819" y="905383"/>
                </a:lnTo>
                <a:lnTo>
                  <a:pt x="2908554" y="870204"/>
                </a:lnTo>
                <a:lnTo>
                  <a:pt x="2948432" y="836041"/>
                </a:lnTo>
                <a:lnTo>
                  <a:pt x="2989072" y="803021"/>
                </a:lnTo>
                <a:lnTo>
                  <a:pt x="3030728" y="771017"/>
                </a:lnTo>
                <a:lnTo>
                  <a:pt x="3073146" y="740283"/>
                </a:lnTo>
                <a:lnTo>
                  <a:pt x="3116453" y="710692"/>
                </a:lnTo>
                <a:lnTo>
                  <a:pt x="3160649" y="682117"/>
                </a:lnTo>
                <a:lnTo>
                  <a:pt x="3205607" y="654939"/>
                </a:lnTo>
                <a:lnTo>
                  <a:pt x="3251200" y="628904"/>
                </a:lnTo>
                <a:lnTo>
                  <a:pt x="3297809" y="603885"/>
                </a:lnTo>
                <a:lnTo>
                  <a:pt x="3340125" y="582904"/>
                </a:lnTo>
                <a:lnTo>
                  <a:pt x="3365500" y="646303"/>
                </a:lnTo>
                <a:lnTo>
                  <a:pt x="3557905" y="429895"/>
                </a:lnTo>
                <a:lnTo>
                  <a:pt x="3569208" y="417195"/>
                </a:lnTo>
                <a:close/>
              </a:path>
            </a:pathLst>
          </a:custGeom>
          <a:solidFill>
            <a:srgbClr val="27CED6"/>
          </a:solid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19" name="object 12">
            <a:extLst>
              <a:ext uri="{FF2B5EF4-FFF2-40B4-BE49-F238E27FC236}">
                <a16:creationId xmlns:a16="http://schemas.microsoft.com/office/drawing/2014/main" id="{C86303F8-F0D4-3C01-198D-11D177DFF071}"/>
              </a:ext>
            </a:extLst>
          </p:cNvPr>
          <p:cNvSpPr/>
          <p:nvPr/>
        </p:nvSpPr>
        <p:spPr>
          <a:xfrm>
            <a:off x="2572059" y="1500558"/>
            <a:ext cx="1798320" cy="807085"/>
          </a:xfrm>
          <a:custGeom>
            <a:avLst/>
            <a:gdLst/>
            <a:ahLst/>
            <a:cxnLst/>
            <a:rect l="l" t="t" r="r" b="b"/>
            <a:pathLst>
              <a:path w="1798320" h="807085">
                <a:moveTo>
                  <a:pt x="278963" y="70512"/>
                </a:moveTo>
                <a:lnTo>
                  <a:pt x="267542" y="207047"/>
                </a:lnTo>
                <a:lnTo>
                  <a:pt x="359409" y="217550"/>
                </a:lnTo>
                <a:lnTo>
                  <a:pt x="477773" y="238378"/>
                </a:lnTo>
                <a:lnTo>
                  <a:pt x="594486" y="263397"/>
                </a:lnTo>
                <a:lnTo>
                  <a:pt x="709167" y="292734"/>
                </a:lnTo>
                <a:lnTo>
                  <a:pt x="821943" y="326389"/>
                </a:lnTo>
                <a:lnTo>
                  <a:pt x="932306" y="363981"/>
                </a:lnTo>
                <a:lnTo>
                  <a:pt x="1040256" y="405764"/>
                </a:lnTo>
                <a:lnTo>
                  <a:pt x="1145413" y="451484"/>
                </a:lnTo>
                <a:lnTo>
                  <a:pt x="1247775" y="501141"/>
                </a:lnTo>
                <a:lnTo>
                  <a:pt x="1347215" y="554608"/>
                </a:lnTo>
                <a:lnTo>
                  <a:pt x="1443354" y="611758"/>
                </a:lnTo>
                <a:lnTo>
                  <a:pt x="1535938" y="672591"/>
                </a:lnTo>
                <a:lnTo>
                  <a:pt x="1624964" y="737107"/>
                </a:lnTo>
                <a:lnTo>
                  <a:pt x="1712721" y="807084"/>
                </a:lnTo>
                <a:lnTo>
                  <a:pt x="1798319" y="699896"/>
                </a:lnTo>
                <a:lnTo>
                  <a:pt x="1710563" y="629792"/>
                </a:lnTo>
                <a:lnTo>
                  <a:pt x="1616455" y="561593"/>
                </a:lnTo>
                <a:lnTo>
                  <a:pt x="1518665" y="497204"/>
                </a:lnTo>
                <a:lnTo>
                  <a:pt x="1417446" y="436752"/>
                </a:lnTo>
                <a:lnTo>
                  <a:pt x="1312926" y="380364"/>
                </a:lnTo>
                <a:lnTo>
                  <a:pt x="1205356" y="328040"/>
                </a:lnTo>
                <a:lnTo>
                  <a:pt x="1094993" y="280034"/>
                </a:lnTo>
                <a:lnTo>
                  <a:pt x="981963" y="236092"/>
                </a:lnTo>
                <a:lnTo>
                  <a:pt x="866266" y="196595"/>
                </a:lnTo>
                <a:lnTo>
                  <a:pt x="748410" y="161289"/>
                </a:lnTo>
                <a:lnTo>
                  <a:pt x="628395" y="130555"/>
                </a:lnTo>
                <a:lnTo>
                  <a:pt x="506602" y="104266"/>
                </a:lnTo>
                <a:lnTo>
                  <a:pt x="383031" y="82550"/>
                </a:lnTo>
                <a:lnTo>
                  <a:pt x="278963" y="70512"/>
                </a:lnTo>
                <a:close/>
              </a:path>
              <a:path w="1798320" h="807085">
                <a:moveTo>
                  <a:pt x="284860" y="0"/>
                </a:moveTo>
                <a:lnTo>
                  <a:pt x="0" y="113791"/>
                </a:lnTo>
                <a:lnTo>
                  <a:pt x="262000" y="273303"/>
                </a:lnTo>
                <a:lnTo>
                  <a:pt x="267542" y="207047"/>
                </a:lnTo>
                <a:lnTo>
                  <a:pt x="197230" y="199008"/>
                </a:lnTo>
                <a:lnTo>
                  <a:pt x="212851" y="62864"/>
                </a:lnTo>
                <a:lnTo>
                  <a:pt x="279602" y="62864"/>
                </a:lnTo>
                <a:lnTo>
                  <a:pt x="284860" y="0"/>
                </a:lnTo>
                <a:close/>
              </a:path>
              <a:path w="1798320" h="807085">
                <a:moveTo>
                  <a:pt x="212851" y="62864"/>
                </a:moveTo>
                <a:lnTo>
                  <a:pt x="197230" y="199008"/>
                </a:lnTo>
                <a:lnTo>
                  <a:pt x="267542" y="207047"/>
                </a:lnTo>
                <a:lnTo>
                  <a:pt x="278963" y="70512"/>
                </a:lnTo>
                <a:lnTo>
                  <a:pt x="212851" y="62864"/>
                </a:lnTo>
                <a:close/>
              </a:path>
              <a:path w="1798320" h="807085">
                <a:moveTo>
                  <a:pt x="279602" y="62864"/>
                </a:moveTo>
                <a:lnTo>
                  <a:pt x="212851" y="62864"/>
                </a:lnTo>
                <a:lnTo>
                  <a:pt x="278963" y="70512"/>
                </a:lnTo>
                <a:lnTo>
                  <a:pt x="279602" y="62864"/>
                </a:lnTo>
                <a:close/>
              </a:path>
            </a:pathLst>
          </a:custGeom>
          <a:solidFill>
            <a:srgbClr val="27CED6"/>
          </a:solid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
        <p:nvSpPr>
          <p:cNvPr id="22" name="Rectangle: Rounded Corners 21">
            <a:extLst>
              <a:ext uri="{FF2B5EF4-FFF2-40B4-BE49-F238E27FC236}">
                <a16:creationId xmlns:a16="http://schemas.microsoft.com/office/drawing/2014/main" id="{43F93151-48C0-C8FD-DB43-EA371066BAA3}"/>
              </a:ext>
            </a:extLst>
          </p:cNvPr>
          <p:cNvSpPr/>
          <p:nvPr/>
        </p:nvSpPr>
        <p:spPr>
          <a:xfrm>
            <a:off x="10314744" y="4919540"/>
            <a:ext cx="1877256" cy="45535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600" dirty="0"/>
              <a:t>One Hot Encoding</a:t>
            </a:r>
          </a:p>
          <a:p>
            <a:pPr algn="ctr"/>
            <a:r>
              <a:rPr lang="en-IN" sz="1600" dirty="0"/>
              <a:t>Ordinal Encoding</a:t>
            </a:r>
            <a:endParaRPr lang="en-US" sz="1600" dirty="0"/>
          </a:p>
        </p:txBody>
      </p:sp>
      <p:sp>
        <p:nvSpPr>
          <p:cNvPr id="23" name="Rectangle: Rounded Corners 22">
            <a:extLst>
              <a:ext uri="{FF2B5EF4-FFF2-40B4-BE49-F238E27FC236}">
                <a16:creationId xmlns:a16="http://schemas.microsoft.com/office/drawing/2014/main" id="{A9FEE343-BD44-4903-E4D4-027F4BC4CCCB}"/>
              </a:ext>
            </a:extLst>
          </p:cNvPr>
          <p:cNvSpPr/>
          <p:nvPr/>
        </p:nvSpPr>
        <p:spPr>
          <a:xfrm>
            <a:off x="3345657" y="5109907"/>
            <a:ext cx="1860370" cy="55513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a:t>Multiple models experimented</a:t>
            </a:r>
            <a:endParaRPr lang="en-US"/>
          </a:p>
        </p:txBody>
      </p:sp>
      <p:sp>
        <p:nvSpPr>
          <p:cNvPr id="30" name="TextBox 29">
            <a:extLst>
              <a:ext uri="{FF2B5EF4-FFF2-40B4-BE49-F238E27FC236}">
                <a16:creationId xmlns:a16="http://schemas.microsoft.com/office/drawing/2014/main" id="{7E3EA19B-8200-1AD2-4C0D-E42D009F6FD7}"/>
              </a:ext>
            </a:extLst>
          </p:cNvPr>
          <p:cNvSpPr txBox="1"/>
          <p:nvPr/>
        </p:nvSpPr>
        <p:spPr>
          <a:xfrm>
            <a:off x="3563133" y="957347"/>
            <a:ext cx="1425418" cy="646331"/>
          </a:xfrm>
          <a:prstGeom prst="rect">
            <a:avLst/>
          </a:prstGeom>
          <a:noFill/>
        </p:spPr>
        <p:txBody>
          <a:bodyPr wrap="square" rtlCol="0">
            <a:spAutoFit/>
          </a:bodyPr>
          <a:lstStyle/>
          <a:p>
            <a:pPr algn="ctr"/>
            <a:r>
              <a:rPr lang="en-IN"/>
              <a:t>Collect new data</a:t>
            </a:r>
            <a:endParaRPr lang="en-US"/>
          </a:p>
        </p:txBody>
      </p:sp>
      <p:sp>
        <p:nvSpPr>
          <p:cNvPr id="31" name="Rectangle: Rounded Corners 30">
            <a:extLst>
              <a:ext uri="{FF2B5EF4-FFF2-40B4-BE49-F238E27FC236}">
                <a16:creationId xmlns:a16="http://schemas.microsoft.com/office/drawing/2014/main" id="{70481CE1-FD9B-18BB-5788-029CD190247E}"/>
              </a:ext>
            </a:extLst>
          </p:cNvPr>
          <p:cNvSpPr/>
          <p:nvPr/>
        </p:nvSpPr>
        <p:spPr>
          <a:xfrm>
            <a:off x="1390626" y="2891883"/>
            <a:ext cx="3080562" cy="74212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a:t>Choosing right metrics as of business understanding</a:t>
            </a:r>
            <a:endParaRPr lang="en-US"/>
          </a:p>
        </p:txBody>
      </p:sp>
      <p:sp>
        <p:nvSpPr>
          <p:cNvPr id="33" name="Rectangle: Rounded Corners 32">
            <a:extLst>
              <a:ext uri="{FF2B5EF4-FFF2-40B4-BE49-F238E27FC236}">
                <a16:creationId xmlns:a16="http://schemas.microsoft.com/office/drawing/2014/main" id="{FD64D40F-96E8-00A5-D51F-BC2236AA34B6}"/>
              </a:ext>
            </a:extLst>
          </p:cNvPr>
          <p:cNvSpPr/>
          <p:nvPr/>
        </p:nvSpPr>
        <p:spPr>
          <a:xfrm>
            <a:off x="8530203" y="171493"/>
            <a:ext cx="3415695" cy="57683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a:t>Strategy to attract the dissatisfied Customers</a:t>
            </a:r>
            <a:endParaRPr lang="en-US"/>
          </a:p>
        </p:txBody>
      </p:sp>
      <p:sp>
        <p:nvSpPr>
          <p:cNvPr id="34" name="Rectangle: Rounded Corners 33">
            <a:extLst>
              <a:ext uri="{FF2B5EF4-FFF2-40B4-BE49-F238E27FC236}">
                <a16:creationId xmlns:a16="http://schemas.microsoft.com/office/drawing/2014/main" id="{EC4651E6-1031-3DF8-1C97-B594D73827A4}"/>
              </a:ext>
            </a:extLst>
          </p:cNvPr>
          <p:cNvSpPr/>
          <p:nvPr/>
        </p:nvSpPr>
        <p:spPr>
          <a:xfrm>
            <a:off x="9501352" y="2579337"/>
            <a:ext cx="2609071" cy="55932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a:t>Exploratory Data Analysis with Various plots</a:t>
            </a:r>
            <a:endParaRPr lang="en-US"/>
          </a:p>
        </p:txBody>
      </p:sp>
      <p:sp>
        <p:nvSpPr>
          <p:cNvPr id="3" name="Rectangle: Rounded Corners 2">
            <a:extLst>
              <a:ext uri="{FF2B5EF4-FFF2-40B4-BE49-F238E27FC236}">
                <a16:creationId xmlns:a16="http://schemas.microsoft.com/office/drawing/2014/main" id="{5CE5C0CC-BE8F-A886-0589-2700180C9497}"/>
              </a:ext>
            </a:extLst>
          </p:cNvPr>
          <p:cNvSpPr/>
          <p:nvPr/>
        </p:nvSpPr>
        <p:spPr>
          <a:xfrm>
            <a:off x="222559" y="1806942"/>
            <a:ext cx="2369239" cy="500596"/>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a:solidFill>
                  <a:srgbClr val="000000"/>
                </a:solidFill>
                <a:latin typeface="Times New Roman" panose="02020603050405020304" pitchFamily="18" charset="0"/>
              </a:rPr>
              <a:t>Implementing the best performing model</a:t>
            </a:r>
            <a:endParaRPr lang="en-US"/>
          </a:p>
        </p:txBody>
      </p:sp>
    </p:spTree>
    <p:extLst>
      <p:ext uri="{BB962C8B-B14F-4D97-AF65-F5344CB8AC3E}">
        <p14:creationId xmlns:p14="http://schemas.microsoft.com/office/powerpoint/2010/main" val="907096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C0CC4-94A3-2B55-4462-420642EC8F35}"/>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IN" sz="5400">
                <a:solidFill>
                  <a:schemeClr val="bg1"/>
                </a:solidFill>
              </a:rPr>
              <a:t>COST BENEFIT MATRIX</a:t>
            </a:r>
            <a:endParaRPr lang="en-US" sz="5400">
              <a:solidFill>
                <a:schemeClr val="bg1"/>
              </a:solidFill>
            </a:endParaRPr>
          </a:p>
        </p:txBody>
      </p:sp>
      <p:pic>
        <p:nvPicPr>
          <p:cNvPr id="7" name="Picture 6">
            <a:extLst>
              <a:ext uri="{FF2B5EF4-FFF2-40B4-BE49-F238E27FC236}">
                <a16:creationId xmlns:a16="http://schemas.microsoft.com/office/drawing/2014/main" id="{869F8F27-BBB9-CB9F-CDA4-B492FAD03496}"/>
              </a:ext>
            </a:extLst>
          </p:cNvPr>
          <p:cNvPicPr>
            <a:picLocks noChangeAspect="1"/>
          </p:cNvPicPr>
          <p:nvPr/>
        </p:nvPicPr>
        <p:blipFill rotWithShape="1">
          <a:blip r:embed="rId2"/>
          <a:srcRect l="4022" r="27055" b="-2"/>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244800780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91C83BC-7EEA-EA22-108D-FE31A306B2D1}"/>
              </a:ext>
            </a:extLst>
          </p:cNvPr>
          <p:cNvSpPr txBox="1"/>
          <p:nvPr/>
        </p:nvSpPr>
        <p:spPr>
          <a:xfrm>
            <a:off x="6096000" y="989798"/>
            <a:ext cx="5234609" cy="3416320"/>
          </a:xfrm>
          <a:prstGeom prst="rect">
            <a:avLst/>
          </a:prstGeom>
          <a:noFill/>
        </p:spPr>
        <p:txBody>
          <a:bodyPr wrap="square">
            <a:spAutoFit/>
          </a:bodyPr>
          <a:lstStyle/>
          <a:p>
            <a:pPr marL="742950" lvl="1" indent="-285750">
              <a:buFont typeface="Arial" panose="020B0604020202020204" pitchFamily="34" charset="0"/>
              <a:buChar char="•"/>
            </a:pPr>
            <a:endParaRPr lang="en-US">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US" sz="1800">
              <a:effectLst/>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US">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GB">
              <a:solidFill>
                <a:schemeClr val="dk1"/>
              </a:solidFill>
            </a:endParaRPr>
          </a:p>
          <a:p>
            <a:pPr marL="742950" lvl="1" indent="-285750">
              <a:buFont typeface="Arial" panose="020B0604020202020204" pitchFamily="34" charset="0"/>
              <a:buChar char="•"/>
            </a:pPr>
            <a:endParaRPr lang="en-US">
              <a:effectLst/>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US">
              <a:effectLst/>
              <a:latin typeface="Times New Roman" panose="02020603050405020304" pitchFamily="18" charset="0"/>
              <a:ea typeface="Trebuchet MS" panose="020B0603020202020204" pitchFamily="34" charset="0"/>
            </a:endParaRPr>
          </a:p>
          <a:p>
            <a:r>
              <a:rPr lang="en-US" sz="1800">
                <a:effectLst/>
                <a:latin typeface="Times New Roman" panose="02020603050405020304" pitchFamily="18" charset="0"/>
                <a:ea typeface="Trebuchet MS" panose="020B0603020202020204" pitchFamily="34" charset="0"/>
              </a:rPr>
              <a:t>          </a:t>
            </a:r>
          </a:p>
          <a:p>
            <a:endParaRPr lang="en-GB">
              <a:solidFill>
                <a:schemeClr val="dk1"/>
              </a:solidFill>
            </a:endParaRPr>
          </a:p>
          <a:p>
            <a:endParaRPr lang="en-GB">
              <a:solidFill>
                <a:schemeClr val="dk1"/>
              </a:solidFill>
            </a:endParaRPr>
          </a:p>
          <a:p>
            <a:endParaRPr lang="en-GB">
              <a:solidFill>
                <a:schemeClr val="dk1"/>
              </a:solidFill>
            </a:endParaRPr>
          </a:p>
          <a:p>
            <a:endParaRPr lang="en-GB">
              <a:solidFill>
                <a:schemeClr val="dk1"/>
              </a:solidFill>
            </a:endParaRPr>
          </a:p>
          <a:p>
            <a:endParaRPr lang="en-US"/>
          </a:p>
        </p:txBody>
      </p:sp>
      <p:graphicFrame>
        <p:nvGraphicFramePr>
          <p:cNvPr id="6" name="Table 5">
            <a:extLst>
              <a:ext uri="{FF2B5EF4-FFF2-40B4-BE49-F238E27FC236}">
                <a16:creationId xmlns:a16="http://schemas.microsoft.com/office/drawing/2014/main" id="{E87267F8-F9C5-6F3D-D861-55571CAB246B}"/>
              </a:ext>
            </a:extLst>
          </p:cNvPr>
          <p:cNvGraphicFramePr>
            <a:graphicFrameLocks noGrp="1"/>
          </p:cNvGraphicFramePr>
          <p:nvPr>
            <p:extLst>
              <p:ext uri="{D42A27DB-BD31-4B8C-83A1-F6EECF244321}">
                <p14:modId xmlns:p14="http://schemas.microsoft.com/office/powerpoint/2010/main" val="1923422880"/>
              </p:ext>
            </p:extLst>
          </p:nvPr>
        </p:nvGraphicFramePr>
        <p:xfrm>
          <a:off x="1487213" y="1451463"/>
          <a:ext cx="6892496" cy="3022410"/>
        </p:xfrm>
        <a:graphic>
          <a:graphicData uri="http://schemas.openxmlformats.org/drawingml/2006/table">
            <a:tbl>
              <a:tblPr firstRow="1" firstCol="1" bandRow="1">
                <a:tableStyleId>{5C22544A-7EE6-4342-B048-85BDC9FD1C3A}</a:tableStyleId>
              </a:tblPr>
              <a:tblGrid>
                <a:gridCol w="1762489">
                  <a:extLst>
                    <a:ext uri="{9D8B030D-6E8A-4147-A177-3AD203B41FA5}">
                      <a16:colId xmlns:a16="http://schemas.microsoft.com/office/drawing/2014/main" val="2001239723"/>
                    </a:ext>
                  </a:extLst>
                </a:gridCol>
                <a:gridCol w="1762489">
                  <a:extLst>
                    <a:ext uri="{9D8B030D-6E8A-4147-A177-3AD203B41FA5}">
                      <a16:colId xmlns:a16="http://schemas.microsoft.com/office/drawing/2014/main" val="1379669847"/>
                    </a:ext>
                  </a:extLst>
                </a:gridCol>
                <a:gridCol w="1683759">
                  <a:extLst>
                    <a:ext uri="{9D8B030D-6E8A-4147-A177-3AD203B41FA5}">
                      <a16:colId xmlns:a16="http://schemas.microsoft.com/office/drawing/2014/main" val="2945312998"/>
                    </a:ext>
                  </a:extLst>
                </a:gridCol>
                <a:gridCol w="1683759">
                  <a:extLst>
                    <a:ext uri="{9D8B030D-6E8A-4147-A177-3AD203B41FA5}">
                      <a16:colId xmlns:a16="http://schemas.microsoft.com/office/drawing/2014/main" val="2659996616"/>
                    </a:ext>
                  </a:extLst>
                </a:gridCol>
              </a:tblGrid>
              <a:tr h="653852">
                <a:tc rowSpan="2" gridSpan="2">
                  <a:txBody>
                    <a:bodyPr/>
                    <a:lstStyle/>
                    <a:p>
                      <a:pPr algn="ctr">
                        <a:lnSpc>
                          <a:spcPct val="107000"/>
                        </a:lnSpc>
                        <a:spcAft>
                          <a:spcPts val="800"/>
                        </a:spcAft>
                      </a:pPr>
                      <a:endParaRPr lang="en-US" sz="1100">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bg1"/>
                    </a:solidFill>
                  </a:tcPr>
                </a:tc>
                <a:tc rowSpan="2" hMerge="1">
                  <a:txBody>
                    <a:bodyPr/>
                    <a:lstStyle/>
                    <a:p>
                      <a:endParaRPr lang="en-US"/>
                    </a:p>
                  </a:txBody>
                  <a:tcPr/>
                </a:tc>
                <a:tc gridSpan="2">
                  <a:txBody>
                    <a:bodyPr/>
                    <a:lstStyle/>
                    <a:p>
                      <a:pPr algn="ctr">
                        <a:lnSpc>
                          <a:spcPct val="107000"/>
                        </a:lnSpc>
                        <a:spcAft>
                          <a:spcPts val="800"/>
                        </a:spcAft>
                      </a:pPr>
                      <a:r>
                        <a:rPr lang="en-SG" sz="3200">
                          <a:solidFill>
                            <a:schemeClr val="tx1"/>
                          </a:solidFill>
                          <a:effectLst/>
                        </a:rPr>
                        <a:t>PREDICTED</a:t>
                      </a:r>
                      <a:endParaRPr lang="en-US" sz="3200">
                        <a:solidFill>
                          <a:schemeClr val="tx1"/>
                        </a:solidFill>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solidFill>
                      <a:schemeClr val="bg1"/>
                    </a:solidFill>
                  </a:tcPr>
                </a:tc>
                <a:tc hMerge="1">
                  <a:txBody>
                    <a:bodyPr/>
                    <a:lstStyle/>
                    <a:p>
                      <a:endParaRPr lang="en-US"/>
                    </a:p>
                  </a:txBody>
                  <a:tcPr/>
                </a:tc>
                <a:extLst>
                  <a:ext uri="{0D108BD9-81ED-4DB2-BD59-A6C34878D82A}">
                    <a16:rowId xmlns:a16="http://schemas.microsoft.com/office/drawing/2014/main" val="3078472252"/>
                  </a:ext>
                </a:extLst>
              </a:tr>
              <a:tr h="797775">
                <a:tc gridSpan="2" vMerge="1">
                  <a:txBody>
                    <a:bodyPr/>
                    <a:lstStyle/>
                    <a:p>
                      <a:endParaRPr lang="en-US"/>
                    </a:p>
                  </a:txBody>
                  <a:tcPr/>
                </a:tc>
                <a:tc hMerge="1" vMerge="1">
                  <a:txBody>
                    <a:bodyPr/>
                    <a:lstStyle/>
                    <a:p>
                      <a:endParaRPr lang="en-US"/>
                    </a:p>
                  </a:txBody>
                  <a:tcPr/>
                </a:tc>
                <a:tc>
                  <a:txBody>
                    <a:bodyPr/>
                    <a:lstStyle/>
                    <a:p>
                      <a:pPr algn="ctr">
                        <a:lnSpc>
                          <a:spcPct val="107000"/>
                        </a:lnSpc>
                        <a:spcAft>
                          <a:spcPts val="800"/>
                        </a:spcAft>
                      </a:pPr>
                      <a:r>
                        <a:rPr lang="en-SG" sz="2000" b="1">
                          <a:effectLst/>
                        </a:rPr>
                        <a:t>Satisfied Customer</a:t>
                      </a:r>
                      <a:endParaRPr lang="en-US" sz="2000" b="1">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tx2">
                        <a:lumMod val="40000"/>
                        <a:lumOff val="60000"/>
                      </a:schemeClr>
                    </a:solidFill>
                  </a:tcPr>
                </a:tc>
                <a:tc>
                  <a:txBody>
                    <a:bodyPr/>
                    <a:lstStyle/>
                    <a:p>
                      <a:pPr algn="ctr">
                        <a:lnSpc>
                          <a:spcPct val="107000"/>
                        </a:lnSpc>
                        <a:spcAft>
                          <a:spcPts val="800"/>
                        </a:spcAft>
                      </a:pPr>
                      <a:r>
                        <a:rPr lang="en-SG" sz="2000" b="1">
                          <a:effectLst/>
                        </a:rPr>
                        <a:t>Unsatisfied Customer</a:t>
                      </a:r>
                      <a:endParaRPr lang="en-US" sz="2000" b="1">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tx2">
                        <a:lumMod val="40000"/>
                        <a:lumOff val="60000"/>
                      </a:schemeClr>
                    </a:solidFill>
                  </a:tcPr>
                </a:tc>
                <a:extLst>
                  <a:ext uri="{0D108BD9-81ED-4DB2-BD59-A6C34878D82A}">
                    <a16:rowId xmlns:a16="http://schemas.microsoft.com/office/drawing/2014/main" val="3612769330"/>
                  </a:ext>
                </a:extLst>
              </a:tr>
              <a:tr h="797775">
                <a:tc rowSpan="2">
                  <a:txBody>
                    <a:bodyPr/>
                    <a:lstStyle/>
                    <a:p>
                      <a:pPr algn="ctr">
                        <a:lnSpc>
                          <a:spcPct val="107000"/>
                        </a:lnSpc>
                        <a:spcAft>
                          <a:spcPts val="800"/>
                        </a:spcAft>
                      </a:pPr>
                      <a:r>
                        <a:rPr lang="en-SG" sz="3200">
                          <a:solidFill>
                            <a:schemeClr val="tx1"/>
                          </a:solidFill>
                          <a:effectLst/>
                        </a:rPr>
                        <a:t>ACTUAL</a:t>
                      </a:r>
                      <a:endParaRPr lang="en-US" sz="3200">
                        <a:solidFill>
                          <a:schemeClr val="tx1"/>
                        </a:solidFill>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bg1"/>
                    </a:solidFill>
                  </a:tcPr>
                </a:tc>
                <a:tc>
                  <a:txBody>
                    <a:bodyPr/>
                    <a:lstStyle/>
                    <a:p>
                      <a:pPr algn="ctr">
                        <a:lnSpc>
                          <a:spcPct val="107000"/>
                        </a:lnSpc>
                        <a:spcAft>
                          <a:spcPts val="800"/>
                        </a:spcAft>
                      </a:pPr>
                      <a:r>
                        <a:rPr lang="en-SG" sz="2000" b="1">
                          <a:effectLst/>
                        </a:rPr>
                        <a:t>Satisfied Customer</a:t>
                      </a:r>
                      <a:endParaRPr lang="en-US" sz="2000" b="1">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tx2">
                        <a:lumMod val="40000"/>
                        <a:lumOff val="60000"/>
                      </a:schemeClr>
                    </a:solidFill>
                  </a:tcPr>
                </a:tc>
                <a:tc>
                  <a:txBody>
                    <a:bodyPr/>
                    <a:lstStyle/>
                    <a:p>
                      <a:pPr algn="ctr">
                        <a:lnSpc>
                          <a:spcPct val="107000"/>
                        </a:lnSpc>
                        <a:spcAft>
                          <a:spcPts val="800"/>
                        </a:spcAft>
                      </a:pPr>
                      <a:r>
                        <a:rPr lang="en-SG" sz="4000" b="1">
                          <a:effectLst/>
                        </a:rPr>
                        <a:t>100$</a:t>
                      </a:r>
                      <a:endParaRPr lang="en-US" sz="4000" b="1">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accent4"/>
                    </a:solidFill>
                  </a:tcPr>
                </a:tc>
                <a:tc>
                  <a:txBody>
                    <a:bodyPr/>
                    <a:lstStyle/>
                    <a:p>
                      <a:pPr algn="ctr">
                        <a:lnSpc>
                          <a:spcPct val="107000"/>
                        </a:lnSpc>
                        <a:spcAft>
                          <a:spcPts val="800"/>
                        </a:spcAft>
                      </a:pPr>
                      <a:r>
                        <a:rPr lang="en-SG" sz="4000" b="1">
                          <a:effectLst/>
                        </a:rPr>
                        <a:t>70$</a:t>
                      </a:r>
                      <a:endParaRPr lang="en-US" sz="4000" b="1">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accent6">
                        <a:lumMod val="60000"/>
                        <a:lumOff val="40000"/>
                      </a:schemeClr>
                    </a:solidFill>
                  </a:tcPr>
                </a:tc>
                <a:extLst>
                  <a:ext uri="{0D108BD9-81ED-4DB2-BD59-A6C34878D82A}">
                    <a16:rowId xmlns:a16="http://schemas.microsoft.com/office/drawing/2014/main" val="484049515"/>
                  </a:ext>
                </a:extLst>
              </a:tr>
              <a:tr h="773008">
                <a:tc vMerge="1">
                  <a:txBody>
                    <a:bodyPr/>
                    <a:lstStyle/>
                    <a:p>
                      <a:endParaRPr lang="en-US"/>
                    </a:p>
                  </a:txBody>
                  <a:tcPr/>
                </a:tc>
                <a:tc>
                  <a:txBody>
                    <a:bodyPr/>
                    <a:lstStyle/>
                    <a:p>
                      <a:pPr algn="ctr">
                        <a:lnSpc>
                          <a:spcPct val="107000"/>
                        </a:lnSpc>
                        <a:spcAft>
                          <a:spcPts val="800"/>
                        </a:spcAft>
                      </a:pPr>
                      <a:r>
                        <a:rPr lang="en-SG" sz="2000" b="1">
                          <a:effectLst/>
                        </a:rPr>
                        <a:t>Unsatisfied Customer</a:t>
                      </a:r>
                      <a:endParaRPr lang="en-US" sz="2000" b="1">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tx2">
                        <a:lumMod val="40000"/>
                        <a:lumOff val="60000"/>
                      </a:schemeClr>
                    </a:solidFill>
                  </a:tcPr>
                </a:tc>
                <a:tc>
                  <a:txBody>
                    <a:bodyPr/>
                    <a:lstStyle/>
                    <a:p>
                      <a:pPr algn="ctr">
                        <a:lnSpc>
                          <a:spcPct val="107000"/>
                        </a:lnSpc>
                        <a:spcAft>
                          <a:spcPts val="800"/>
                        </a:spcAft>
                      </a:pPr>
                      <a:r>
                        <a:rPr lang="en-SG" sz="4000" b="1">
                          <a:effectLst/>
                        </a:rPr>
                        <a:t>0$</a:t>
                      </a:r>
                      <a:endParaRPr lang="en-US" sz="4000" b="1">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accent6">
                        <a:lumMod val="60000"/>
                        <a:lumOff val="40000"/>
                      </a:schemeClr>
                    </a:solidFill>
                  </a:tcPr>
                </a:tc>
                <a:tc>
                  <a:txBody>
                    <a:bodyPr/>
                    <a:lstStyle/>
                    <a:p>
                      <a:pPr algn="ctr">
                        <a:lnSpc>
                          <a:spcPct val="107000"/>
                        </a:lnSpc>
                        <a:spcAft>
                          <a:spcPts val="800"/>
                        </a:spcAft>
                      </a:pPr>
                      <a:r>
                        <a:rPr lang="en-SG" sz="4000" b="1">
                          <a:effectLst/>
                        </a:rPr>
                        <a:t>-30$</a:t>
                      </a:r>
                      <a:endParaRPr lang="en-US" sz="4000" b="1">
                        <a:effectLst/>
                        <a:latin typeface="Trebuchet MS" panose="020B0603020202020204" pitchFamily="34" charset="0"/>
                        <a:ea typeface="Trebuchet MS" panose="020B0603020202020204" pitchFamily="34" charset="0"/>
                        <a:cs typeface="Latha" panose="020B0604020202020204" pitchFamily="34" charset="0"/>
                      </a:endParaRPr>
                    </a:p>
                  </a:txBody>
                  <a:tcPr marL="68580" marR="68580" marT="0" marB="0" anchor="ctr">
                    <a:solidFill>
                      <a:schemeClr val="accent4"/>
                    </a:solidFill>
                  </a:tcPr>
                </a:tc>
                <a:extLst>
                  <a:ext uri="{0D108BD9-81ED-4DB2-BD59-A6C34878D82A}">
                    <a16:rowId xmlns:a16="http://schemas.microsoft.com/office/drawing/2014/main" val="117299212"/>
                  </a:ext>
                </a:extLst>
              </a:tr>
            </a:tbl>
          </a:graphicData>
        </a:graphic>
      </p:graphicFrame>
      <p:sp>
        <p:nvSpPr>
          <p:cNvPr id="5" name="Title 1">
            <a:extLst>
              <a:ext uri="{FF2B5EF4-FFF2-40B4-BE49-F238E27FC236}">
                <a16:creationId xmlns:a16="http://schemas.microsoft.com/office/drawing/2014/main" id="{51812384-9081-804D-8E9D-18FD36FC91CA}"/>
              </a:ext>
            </a:extLst>
          </p:cNvPr>
          <p:cNvSpPr txBox="1">
            <a:spLocks/>
          </p:cNvSpPr>
          <p:nvPr/>
        </p:nvSpPr>
        <p:spPr>
          <a:xfrm>
            <a:off x="0" y="-550"/>
            <a:ext cx="12192000" cy="424620"/>
          </a:xfrm>
          <a:prstGeom prst="rect">
            <a:avLst/>
          </a:prstGeom>
          <a:solidFill>
            <a:srgbClr val="0070C0"/>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a:solidFill>
                  <a:schemeClr val="bg1"/>
                </a:solidFill>
                <a:latin typeface="Bahnschrift SemiBold" panose="020B0502040204020203" pitchFamily="34" charset="0"/>
              </a:rPr>
              <a:t>Cost Benefit Matrix</a:t>
            </a:r>
            <a:endParaRPr lang="en-US" sz="2800">
              <a:solidFill>
                <a:schemeClr val="bg1"/>
              </a:solidFill>
              <a:latin typeface="Bahnschrift SemiBold" panose="020B0502040204020203" pitchFamily="34" charset="0"/>
            </a:endParaRPr>
          </a:p>
        </p:txBody>
      </p:sp>
      <p:sp>
        <p:nvSpPr>
          <p:cNvPr id="7" name="TextBox 6">
            <a:extLst>
              <a:ext uri="{FF2B5EF4-FFF2-40B4-BE49-F238E27FC236}">
                <a16:creationId xmlns:a16="http://schemas.microsoft.com/office/drawing/2014/main" id="{065F2C6B-F37D-A544-AE0D-3FE9B345F318}"/>
              </a:ext>
            </a:extLst>
          </p:cNvPr>
          <p:cNvSpPr txBox="1"/>
          <p:nvPr/>
        </p:nvSpPr>
        <p:spPr>
          <a:xfrm>
            <a:off x="982716" y="989798"/>
            <a:ext cx="1860331" cy="923330"/>
          </a:xfrm>
          <a:prstGeom prst="rect">
            <a:avLst/>
          </a:prstGeom>
          <a:noFill/>
        </p:spPr>
        <p:txBody>
          <a:bodyPr wrap="square" rtlCol="0">
            <a:spAutoFit/>
          </a:bodyPr>
          <a:lstStyle/>
          <a:p>
            <a:pPr algn="ctr"/>
            <a:r>
              <a:rPr lang="en-US"/>
              <a:t>Satisfied customers is retained</a:t>
            </a:r>
          </a:p>
        </p:txBody>
      </p:sp>
      <p:sp>
        <p:nvSpPr>
          <p:cNvPr id="9" name="TextBox 8">
            <a:extLst>
              <a:ext uri="{FF2B5EF4-FFF2-40B4-BE49-F238E27FC236}">
                <a16:creationId xmlns:a16="http://schemas.microsoft.com/office/drawing/2014/main" id="{264AE9E2-3494-8F4E-83E6-4E83395195D1}"/>
              </a:ext>
            </a:extLst>
          </p:cNvPr>
          <p:cNvSpPr txBox="1"/>
          <p:nvPr/>
        </p:nvSpPr>
        <p:spPr>
          <a:xfrm>
            <a:off x="982714" y="5039599"/>
            <a:ext cx="1860331" cy="646331"/>
          </a:xfrm>
          <a:prstGeom prst="rect">
            <a:avLst/>
          </a:prstGeom>
          <a:noFill/>
        </p:spPr>
        <p:txBody>
          <a:bodyPr wrap="square" rtlCol="0">
            <a:spAutoFit/>
          </a:bodyPr>
          <a:lstStyle/>
          <a:p>
            <a:pPr algn="ctr"/>
            <a:r>
              <a:rPr lang="en-US"/>
              <a:t>Unsatisfied customers leaves</a:t>
            </a:r>
          </a:p>
        </p:txBody>
      </p:sp>
      <p:sp>
        <p:nvSpPr>
          <p:cNvPr id="10" name="TextBox 9">
            <a:extLst>
              <a:ext uri="{FF2B5EF4-FFF2-40B4-BE49-F238E27FC236}">
                <a16:creationId xmlns:a16="http://schemas.microsoft.com/office/drawing/2014/main" id="{E308F439-0C62-C147-9938-05A9712DBCF8}"/>
              </a:ext>
            </a:extLst>
          </p:cNvPr>
          <p:cNvSpPr txBox="1"/>
          <p:nvPr/>
        </p:nvSpPr>
        <p:spPr>
          <a:xfrm>
            <a:off x="9141709" y="989798"/>
            <a:ext cx="2409160" cy="923330"/>
          </a:xfrm>
          <a:prstGeom prst="rect">
            <a:avLst/>
          </a:prstGeom>
          <a:noFill/>
        </p:spPr>
        <p:txBody>
          <a:bodyPr wrap="square" rtlCol="0">
            <a:spAutoFit/>
          </a:bodyPr>
          <a:lstStyle/>
          <a:p>
            <a:pPr algn="ctr"/>
            <a:r>
              <a:rPr lang="en-US"/>
              <a:t>Unnecessary marketing funds spending on Satisfied customers</a:t>
            </a:r>
          </a:p>
        </p:txBody>
      </p:sp>
      <p:sp>
        <p:nvSpPr>
          <p:cNvPr id="11" name="TextBox 10">
            <a:extLst>
              <a:ext uri="{FF2B5EF4-FFF2-40B4-BE49-F238E27FC236}">
                <a16:creationId xmlns:a16="http://schemas.microsoft.com/office/drawing/2014/main" id="{8EC8BEE6-D6E6-3E4B-BD09-55A192C11900}"/>
              </a:ext>
            </a:extLst>
          </p:cNvPr>
          <p:cNvSpPr txBox="1"/>
          <p:nvPr/>
        </p:nvSpPr>
        <p:spPr>
          <a:xfrm>
            <a:off x="9005854" y="4901099"/>
            <a:ext cx="2690648" cy="923330"/>
          </a:xfrm>
          <a:prstGeom prst="rect">
            <a:avLst/>
          </a:prstGeom>
          <a:noFill/>
        </p:spPr>
        <p:txBody>
          <a:bodyPr wrap="square" rtlCol="0">
            <a:spAutoFit/>
          </a:bodyPr>
          <a:lstStyle/>
          <a:p>
            <a:pPr algn="ctr"/>
            <a:r>
              <a:rPr lang="en-US" dirty="0"/>
              <a:t>Unsuccessful marketing on Unsatisfied customers who choses to leave</a:t>
            </a:r>
          </a:p>
        </p:txBody>
      </p:sp>
      <p:sp>
        <p:nvSpPr>
          <p:cNvPr id="8" name="Cloud 7">
            <a:extLst>
              <a:ext uri="{FF2B5EF4-FFF2-40B4-BE49-F238E27FC236}">
                <a16:creationId xmlns:a16="http://schemas.microsoft.com/office/drawing/2014/main" id="{FA1629E7-DF2E-BA4C-8979-C2BA1F60F7D5}"/>
              </a:ext>
            </a:extLst>
          </p:cNvPr>
          <p:cNvSpPr/>
          <p:nvPr/>
        </p:nvSpPr>
        <p:spPr>
          <a:xfrm>
            <a:off x="336329" y="704193"/>
            <a:ext cx="3153103" cy="1565977"/>
          </a:xfrm>
          <a:prstGeom prst="cloud">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loud 12">
            <a:extLst>
              <a:ext uri="{FF2B5EF4-FFF2-40B4-BE49-F238E27FC236}">
                <a16:creationId xmlns:a16="http://schemas.microsoft.com/office/drawing/2014/main" id="{BDDBF9F1-01E0-7E4B-906F-CFFD8B599FC0}"/>
              </a:ext>
            </a:extLst>
          </p:cNvPr>
          <p:cNvSpPr/>
          <p:nvPr/>
        </p:nvSpPr>
        <p:spPr>
          <a:xfrm>
            <a:off x="336329" y="4579775"/>
            <a:ext cx="3153103" cy="1565977"/>
          </a:xfrm>
          <a:prstGeom prst="cloud">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loud 13">
            <a:extLst>
              <a:ext uri="{FF2B5EF4-FFF2-40B4-BE49-F238E27FC236}">
                <a16:creationId xmlns:a16="http://schemas.microsoft.com/office/drawing/2014/main" id="{C75FFB0A-BA5D-D74D-8003-5B3CC42B7B9A}"/>
              </a:ext>
            </a:extLst>
          </p:cNvPr>
          <p:cNvSpPr/>
          <p:nvPr/>
        </p:nvSpPr>
        <p:spPr>
          <a:xfrm>
            <a:off x="8769737" y="704193"/>
            <a:ext cx="3153103" cy="1565977"/>
          </a:xfrm>
          <a:prstGeom prst="cloud">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loud 14">
            <a:extLst>
              <a:ext uri="{FF2B5EF4-FFF2-40B4-BE49-F238E27FC236}">
                <a16:creationId xmlns:a16="http://schemas.microsoft.com/office/drawing/2014/main" id="{816A4251-47EC-1F4C-B219-3F43AF02944C}"/>
              </a:ext>
            </a:extLst>
          </p:cNvPr>
          <p:cNvSpPr/>
          <p:nvPr/>
        </p:nvSpPr>
        <p:spPr>
          <a:xfrm>
            <a:off x="8769737" y="4579775"/>
            <a:ext cx="3153103" cy="1565977"/>
          </a:xfrm>
          <a:prstGeom prst="cloud">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8C46382B-1333-394E-A173-D852A54C42CD}"/>
              </a:ext>
            </a:extLst>
          </p:cNvPr>
          <p:cNvCxnSpPr>
            <a:cxnSpLocks/>
            <a:stCxn id="8" idx="0"/>
          </p:cNvCxnSpPr>
          <p:nvPr/>
        </p:nvCxnSpPr>
        <p:spPr>
          <a:xfrm>
            <a:off x="3486804" y="1487182"/>
            <a:ext cx="1726325" cy="170796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5A19C64-1E64-7547-AE8B-C5A347C2A0C0}"/>
              </a:ext>
            </a:extLst>
          </p:cNvPr>
          <p:cNvCxnSpPr>
            <a:cxnSpLocks/>
            <a:stCxn id="13" idx="0"/>
          </p:cNvCxnSpPr>
          <p:nvPr/>
        </p:nvCxnSpPr>
        <p:spPr>
          <a:xfrm flipV="1">
            <a:off x="3486804" y="4204136"/>
            <a:ext cx="1878725" cy="115862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CA0EF81-1FAB-CB42-A7E3-B2A31EE687E8}"/>
              </a:ext>
            </a:extLst>
          </p:cNvPr>
          <p:cNvCxnSpPr>
            <a:cxnSpLocks/>
            <a:stCxn id="15" idx="2"/>
          </p:cNvCxnSpPr>
          <p:nvPr/>
        </p:nvCxnSpPr>
        <p:spPr>
          <a:xfrm flipH="1" flipV="1">
            <a:off x="7972097" y="4406118"/>
            <a:ext cx="807420" cy="95664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5AA9F2CF-036F-3943-B0CB-484450573F1F}"/>
              </a:ext>
            </a:extLst>
          </p:cNvPr>
          <p:cNvCxnSpPr>
            <a:cxnSpLocks/>
            <a:stCxn id="14" idx="2"/>
          </p:cNvCxnSpPr>
          <p:nvPr/>
        </p:nvCxnSpPr>
        <p:spPr>
          <a:xfrm flipH="1">
            <a:off x="7972097" y="1487182"/>
            <a:ext cx="807420" cy="162388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931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D5893-07B3-9223-E2C0-670C492665EB}"/>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a:solidFill>
                  <a:schemeClr val="bg1"/>
                </a:solidFill>
              </a:rPr>
              <a:t>MODELS AND RESULTS</a:t>
            </a:r>
          </a:p>
        </p:txBody>
      </p:sp>
      <p:pic>
        <p:nvPicPr>
          <p:cNvPr id="4" name="Picture 3">
            <a:extLst>
              <a:ext uri="{FF2B5EF4-FFF2-40B4-BE49-F238E27FC236}">
                <a16:creationId xmlns:a16="http://schemas.microsoft.com/office/drawing/2014/main" id="{55316ADA-04AB-1B39-06AD-E173FD752A9B}"/>
              </a:ext>
            </a:extLst>
          </p:cNvPr>
          <p:cNvPicPr>
            <a:picLocks noChangeAspect="1"/>
          </p:cNvPicPr>
          <p:nvPr/>
        </p:nvPicPr>
        <p:blipFill rotWithShape="1">
          <a:blip r:embed="rId2"/>
          <a:srcRect l="28054" r="25314" b="-1"/>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157660873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D5893-07B3-9223-E2C0-670C492665EB}"/>
              </a:ext>
            </a:extLst>
          </p:cNvPr>
          <p:cNvSpPr>
            <a:spLocks noGrp="1"/>
          </p:cNvSpPr>
          <p:nvPr>
            <p:ph type="title"/>
          </p:nvPr>
        </p:nvSpPr>
        <p:spPr>
          <a:xfrm>
            <a:off x="156378" y="145405"/>
            <a:ext cx="6979918" cy="477448"/>
          </a:xfrm>
        </p:spPr>
        <p:txBody>
          <a:bodyPr vert="horz" lIns="91440" tIns="45720" rIns="91440" bIns="45720" rtlCol="0" anchor="ctr">
            <a:noAutofit/>
          </a:bodyPr>
          <a:lstStyle/>
          <a:p>
            <a:r>
              <a:rPr lang="en-IN">
                <a:latin typeface="Bahnschrift SemiBold" panose="020B0502040204020203" pitchFamily="34" charset="0"/>
              </a:rPr>
              <a:t>LIST OF MODELS</a:t>
            </a:r>
            <a:endParaRPr lang="en-US">
              <a:latin typeface="Bahnschrift SemiBold" panose="020B0502040204020203" pitchFamily="34" charset="0"/>
            </a:endParaRPr>
          </a:p>
        </p:txBody>
      </p:sp>
      <p:sp>
        <p:nvSpPr>
          <p:cNvPr id="12" name="TextBox 11">
            <a:extLst>
              <a:ext uri="{FF2B5EF4-FFF2-40B4-BE49-F238E27FC236}">
                <a16:creationId xmlns:a16="http://schemas.microsoft.com/office/drawing/2014/main" id="{791C83BC-7EEA-EA22-108D-FE31A306B2D1}"/>
              </a:ext>
            </a:extLst>
          </p:cNvPr>
          <p:cNvSpPr txBox="1"/>
          <p:nvPr/>
        </p:nvSpPr>
        <p:spPr>
          <a:xfrm>
            <a:off x="6096000" y="989798"/>
            <a:ext cx="5234609" cy="3416320"/>
          </a:xfrm>
          <a:prstGeom prst="rect">
            <a:avLst/>
          </a:prstGeom>
          <a:noFill/>
        </p:spPr>
        <p:txBody>
          <a:bodyPr wrap="square">
            <a:spAutoFit/>
          </a:bodyPr>
          <a:lstStyle/>
          <a:p>
            <a:pPr marL="742950" lvl="1" indent="-285750">
              <a:buFont typeface="Arial" panose="020B0604020202020204" pitchFamily="34" charset="0"/>
              <a:buChar char="•"/>
            </a:pPr>
            <a:endParaRPr lang="en-US">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US" sz="1800">
              <a:effectLst/>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US">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GB">
              <a:solidFill>
                <a:schemeClr val="dk1"/>
              </a:solidFill>
            </a:endParaRPr>
          </a:p>
          <a:p>
            <a:pPr marL="742950" lvl="1" indent="-285750">
              <a:buFont typeface="Arial" panose="020B0604020202020204" pitchFamily="34" charset="0"/>
              <a:buChar char="•"/>
            </a:pPr>
            <a:endParaRPr lang="en-US">
              <a:effectLst/>
              <a:latin typeface="Times New Roman" panose="02020603050405020304" pitchFamily="18" charset="0"/>
              <a:ea typeface="Trebuchet MS" panose="020B0603020202020204" pitchFamily="34" charset="0"/>
            </a:endParaRPr>
          </a:p>
          <a:p>
            <a:pPr marL="742950" lvl="1" indent="-285750">
              <a:buFont typeface="Arial" panose="020B0604020202020204" pitchFamily="34" charset="0"/>
              <a:buChar char="•"/>
            </a:pPr>
            <a:endParaRPr lang="en-US">
              <a:effectLst/>
              <a:latin typeface="Times New Roman" panose="02020603050405020304" pitchFamily="18" charset="0"/>
              <a:ea typeface="Trebuchet MS" panose="020B0603020202020204" pitchFamily="34" charset="0"/>
            </a:endParaRPr>
          </a:p>
          <a:p>
            <a:r>
              <a:rPr lang="en-US" sz="1800">
                <a:effectLst/>
                <a:latin typeface="Times New Roman" panose="02020603050405020304" pitchFamily="18" charset="0"/>
                <a:ea typeface="Trebuchet MS" panose="020B0603020202020204" pitchFamily="34" charset="0"/>
              </a:rPr>
              <a:t>          </a:t>
            </a:r>
          </a:p>
          <a:p>
            <a:endParaRPr lang="en-GB">
              <a:solidFill>
                <a:schemeClr val="dk1"/>
              </a:solidFill>
            </a:endParaRPr>
          </a:p>
          <a:p>
            <a:endParaRPr lang="en-GB">
              <a:solidFill>
                <a:schemeClr val="dk1"/>
              </a:solidFill>
            </a:endParaRPr>
          </a:p>
          <a:p>
            <a:endParaRPr lang="en-GB">
              <a:solidFill>
                <a:schemeClr val="dk1"/>
              </a:solidFill>
            </a:endParaRPr>
          </a:p>
          <a:p>
            <a:endParaRPr lang="en-GB">
              <a:solidFill>
                <a:schemeClr val="dk1"/>
              </a:solidFill>
            </a:endParaRPr>
          </a:p>
          <a:p>
            <a:endParaRPr lang="en-US"/>
          </a:p>
        </p:txBody>
      </p:sp>
      <p:sp>
        <p:nvSpPr>
          <p:cNvPr id="3" name="TextBox 2">
            <a:extLst>
              <a:ext uri="{FF2B5EF4-FFF2-40B4-BE49-F238E27FC236}">
                <a16:creationId xmlns:a16="http://schemas.microsoft.com/office/drawing/2014/main" id="{B8B31198-50D1-31E7-9399-F8CF471E14B1}"/>
              </a:ext>
            </a:extLst>
          </p:cNvPr>
          <p:cNvSpPr txBox="1"/>
          <p:nvPr/>
        </p:nvSpPr>
        <p:spPr>
          <a:xfrm>
            <a:off x="967409" y="1099930"/>
            <a:ext cx="6979918" cy="3416320"/>
          </a:xfrm>
          <a:prstGeom prst="rect">
            <a:avLst/>
          </a:prstGeom>
          <a:noFill/>
        </p:spPr>
        <p:txBody>
          <a:bodyPr wrap="square" rtlCol="0">
            <a:spAutoFit/>
          </a:bodyPr>
          <a:lstStyle/>
          <a:p>
            <a:pPr marL="571500" indent="-571500">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K-Nearest </a:t>
            </a:r>
            <a:r>
              <a:rPr lang="en-IN" sz="3600" dirty="0" err="1">
                <a:latin typeface="Times New Roman" panose="02020603050405020304" pitchFamily="18" charset="0"/>
                <a:cs typeface="Times New Roman" panose="02020603050405020304" pitchFamily="18" charset="0"/>
              </a:rPr>
              <a:t>Neighbor</a:t>
            </a:r>
            <a:r>
              <a:rPr lang="en-IN" sz="3600" dirty="0">
                <a:latin typeface="Times New Roman" panose="02020603050405020304" pitchFamily="18" charset="0"/>
                <a:cs typeface="Times New Roman" panose="02020603050405020304" pitchFamily="18" charset="0"/>
              </a:rPr>
              <a:t> Algorithm</a:t>
            </a:r>
          </a:p>
          <a:p>
            <a:pPr marL="571500" indent="-571500">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Random Forest</a:t>
            </a:r>
          </a:p>
          <a:p>
            <a:pPr marL="571500" indent="-571500">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Gradient Boost</a:t>
            </a:r>
          </a:p>
          <a:p>
            <a:pPr marL="571500" indent="-571500">
              <a:buFont typeface="Arial" panose="020B0604020202020204" pitchFamily="34" charset="0"/>
              <a:buChar char="•"/>
            </a:pPr>
            <a:r>
              <a:rPr lang="en-SG" sz="3600" b="0" i="0" dirty="0">
                <a:solidFill>
                  <a:srgbClr val="202124"/>
                </a:solidFill>
                <a:effectLst/>
                <a:latin typeface="Times New Roman" panose="02020603050405020304" pitchFamily="18" charset="0"/>
                <a:cs typeface="Times New Roman" panose="02020603050405020304" pitchFamily="18" charset="0"/>
              </a:rPr>
              <a:t>Logistic regression</a:t>
            </a:r>
          </a:p>
          <a:p>
            <a:pPr marL="571500" indent="-571500">
              <a:buFont typeface="Arial" panose="020B0604020202020204" pitchFamily="34" charset="0"/>
              <a:buChar char="•"/>
            </a:pPr>
            <a:r>
              <a:rPr lang="en-US" sz="3600" b="0" i="0" dirty="0">
                <a:solidFill>
                  <a:srgbClr val="000000"/>
                </a:solidFill>
                <a:effectLst/>
                <a:latin typeface="Times New Roman" panose="02020603050405020304" pitchFamily="18" charset="0"/>
                <a:cs typeface="Times New Roman" panose="02020603050405020304" pitchFamily="18" charset="0"/>
              </a:rPr>
              <a:t>Decision trees</a:t>
            </a:r>
          </a:p>
          <a:p>
            <a:pPr marL="571500" indent="-571500">
              <a:buFont typeface="Arial" panose="020B0604020202020204" pitchFamily="34" charset="0"/>
              <a:buChar char="•"/>
            </a:pPr>
            <a:r>
              <a:rPr lang="en-US" sz="3600" dirty="0">
                <a:solidFill>
                  <a:srgbClr val="000000"/>
                </a:solidFill>
                <a:latin typeface="Times New Roman" panose="02020603050405020304" pitchFamily="18" charset="0"/>
                <a:cs typeface="Times New Roman" panose="02020603050405020304" pitchFamily="18" charset="0"/>
              </a:rPr>
              <a:t>Support Vector Machine</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04673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TotalTime>
  <Words>922</Words>
  <Application>Microsoft Macintosh PowerPoint</Application>
  <PresentationFormat>Widescreen</PresentationFormat>
  <Paragraphs>265</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Bahnschrift SemiBold</vt:lpstr>
      <vt:lpstr>Bradley Hand</vt:lpstr>
      <vt:lpstr>Calibri</vt:lpstr>
      <vt:lpstr>Calibri Light</vt:lpstr>
      <vt:lpstr>Latha</vt:lpstr>
      <vt:lpstr>Times New Roman</vt:lpstr>
      <vt:lpstr>Trebuchet MS</vt:lpstr>
      <vt:lpstr>Office Theme</vt:lpstr>
      <vt:lpstr>AIRLINE PASSANGER SATISFACTION PREDICTION  </vt:lpstr>
      <vt:lpstr>PowerPoint Presentation</vt:lpstr>
      <vt:lpstr>OBJECTIVE:</vt:lpstr>
      <vt:lpstr>PowerPoint Presentation</vt:lpstr>
      <vt:lpstr>PowerPoint Presentation</vt:lpstr>
      <vt:lpstr>COST BENEFIT MATRIX</vt:lpstr>
      <vt:lpstr>PowerPoint Presentation</vt:lpstr>
      <vt:lpstr>MODELS AND RESULTS</vt:lpstr>
      <vt:lpstr>LIST OF MODELS</vt:lpstr>
      <vt:lpstr>K-Nearest Neighbor Algorithm</vt:lpstr>
      <vt:lpstr>Logistic Regression</vt:lpstr>
      <vt:lpstr>Support Vector Machine</vt:lpstr>
      <vt:lpstr>Decision Tree</vt:lpstr>
      <vt:lpstr>Gradient Boost</vt:lpstr>
      <vt:lpstr>Random Forest Model</vt:lpstr>
      <vt:lpstr>PowerPoint Presentation</vt:lpstr>
      <vt:lpstr>PowerPoint Presentation</vt:lpstr>
      <vt:lpstr>PowerPoint Presentation</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Nandhini Selvaganapathy</dc:creator>
  <cp:lastModifiedBy>Lodugu Nithesh Reddy</cp:lastModifiedBy>
  <cp:revision>1</cp:revision>
  <dcterms:created xsi:type="dcterms:W3CDTF">2022-11-14T08:13:15Z</dcterms:created>
  <dcterms:modified xsi:type="dcterms:W3CDTF">2022-11-18T10:31:08Z</dcterms:modified>
</cp:coreProperties>
</file>